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4195" r:id="rId3"/>
  </p:sldMasterIdLst>
  <p:sldIdLst>
    <p:sldId id="301" r:id="rId4"/>
    <p:sldId id="302" r:id="rId5"/>
    <p:sldId id="303" r:id="rId6"/>
    <p:sldId id="300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bOMwr5xBoCcDm5XMVdEBg==" hashData="s5aplRzf7D6rZfYeYgIXfc7pFT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98415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27590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61753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49090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96397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82992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37203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552003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424411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59799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554054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400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5331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3845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5301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295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4449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59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326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3730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3472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2999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525656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23030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551226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542946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172713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412456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915042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222810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164216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626287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947871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06247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719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5652120" y="5131058"/>
            <a:ext cx="345638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Sucedió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En un bar</a:t>
            </a:r>
          </a:p>
        </p:txBody>
      </p:sp>
    </p:spTree>
    <p:extLst>
      <p:ext uri="{BB962C8B-B14F-4D97-AF65-F5344CB8AC3E}">
        <p14:creationId xmlns:p14="http://schemas.microsoft.com/office/powerpoint/2010/main" val="981304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14:glitter dir="u" pattern="hexagon"/>
        <p:sndAc>
          <p:stSnd>
            <p:snd r:embed="rId2" name="Ema -  1 Tequila.wav"/>
          </p:stSnd>
        </p:sndAc>
      </p:transition>
    </mc:Choice>
    <mc:Fallback>
      <p:transition spd="slow" advTm="6000">
        <p:fade/>
        <p:sndAc>
          <p:stSnd>
            <p:snd r:embed="rId2" name="Ema -  1 Tequi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milio\Desktop\Entre amigos\ATT00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494" y="476672"/>
            <a:ext cx="5140868" cy="3420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19" y="4077072"/>
            <a:ext cx="792088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¡ Mira </a:t>
            </a: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nada </a:t>
            </a: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más ! que </a:t>
            </a: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jodidos están esos, </a:t>
            </a:r>
            <a:endParaRPr lang="es-MX" sz="2000" b="1" dirty="0">
              <a:solidFill>
                <a:srgbClr val="000000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así </a:t>
            </a: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vamos a estar nosotros dentro de diez años</a:t>
            </a: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   </a:t>
            </a:r>
            <a:endParaRPr lang="es-MX" sz="2000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Y mi amigo me respondió:  </a:t>
            </a:r>
            <a:endParaRPr lang="es-MX" sz="2000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latin typeface="Arial"/>
                <a:ea typeface="Times New Roman"/>
              </a:rPr>
              <a:t> </a:t>
            </a:r>
            <a:endParaRPr lang="es-MX" sz="2000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FFFF00"/>
                </a:solidFill>
                <a:latin typeface="Arial Black"/>
                <a:ea typeface="Times New Roman"/>
              </a:rPr>
              <a:t>¡¡¡ ES UN ESPEJO... IDIOTA !!!</a:t>
            </a:r>
            <a:endParaRPr lang="es-MX" sz="2000" dirty="0">
              <a:solidFill>
                <a:srgbClr val="FFFF00"/>
              </a:solidFill>
              <a:latin typeface="Times New Roman"/>
              <a:ea typeface="Times New Roman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6588224" y="6165304"/>
            <a:ext cx="230505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white"/>
                </a:solidFill>
                <a:latin typeface="Arial Black"/>
                <a:ea typeface="Calibri"/>
                <a:cs typeface="Times New Roman"/>
              </a:rPr>
              <a:t> </a:t>
            </a:r>
            <a:r>
              <a:rPr lang="es-ES" sz="2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/>
                <a:ea typeface="Calibri"/>
                <a:cs typeface="Times New Roman"/>
              </a:rPr>
              <a:t>Jesús A. Navarrete S.    </a:t>
            </a:r>
            <a:endParaRPr lang="es-MX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6512" y="548680"/>
            <a:ext cx="3888431" cy="3240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Estimados Amigos:</a:t>
            </a:r>
            <a:endParaRPr lang="es-MX" sz="2000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latin typeface="Helvetica"/>
                <a:ea typeface="Times New Roman"/>
              </a:rPr>
              <a:t> </a:t>
            </a:r>
            <a:endParaRPr lang="es-MX" sz="2000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Yo miraba a dos tipos </a:t>
            </a:r>
            <a:endParaRPr lang="es-MX" sz="2000" b="1" dirty="0">
              <a:solidFill>
                <a:srgbClr val="000000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bastante </a:t>
            </a: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fregados </a:t>
            </a:r>
            <a:endParaRPr lang="es-MX" sz="2000" b="1" dirty="0">
              <a:solidFill>
                <a:srgbClr val="000000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que </a:t>
            </a: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estaban sentados </a:t>
            </a:r>
            <a:endParaRPr lang="es-MX" sz="2000" b="1" dirty="0">
              <a:solidFill>
                <a:srgbClr val="000000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en </a:t>
            </a: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el lado opuesto a</a:t>
            </a:r>
            <a:r>
              <a:rPr lang="es-MX" sz="2000" b="1" dirty="0">
                <a:solidFill>
                  <a:srgbClr val="1F497D"/>
                </a:solidFill>
                <a:latin typeface="Arial"/>
                <a:ea typeface="Times New Roman"/>
              </a:rPr>
              <a:t>l</a:t>
            </a: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 nuestro</a:t>
            </a: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en el bar Reforma</a:t>
            </a: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latin typeface="Arial"/>
                <a:ea typeface="Times New Roman"/>
              </a:rPr>
              <a:t>   </a:t>
            </a:r>
            <a:endParaRPr lang="es-MX" sz="2000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Fue entonces </a:t>
            </a:r>
            <a:endParaRPr lang="es-MX" sz="2000" b="1" dirty="0">
              <a:solidFill>
                <a:srgbClr val="000000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que </a:t>
            </a: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le dije a mi </a:t>
            </a:r>
            <a:r>
              <a:rPr lang="es-MX" sz="2000" b="1" dirty="0">
                <a:solidFill>
                  <a:srgbClr val="000000"/>
                </a:solidFill>
                <a:latin typeface="Arial"/>
                <a:ea typeface="Times New Roman"/>
              </a:rPr>
              <a:t>amigo:</a:t>
            </a:r>
            <a:endParaRPr lang="es-MX" sz="2000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77811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000">
        <p:fade/>
      </p:transition>
    </mc:Choice>
    <mc:Fallback xmlns="">
      <p:transition spd="slow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10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65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0500"/>
                            </p:stCondLst>
                            <p:childTnLst>
                              <p:par>
                                <p:cTn id="8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20:11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23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y 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tequila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Los Lobos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01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21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  <a:endParaRPr lang="es-MX" sz="10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726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8000">
        <p:fade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60</Words>
  <Application>Microsoft Office PowerPoint</Application>
  <PresentationFormat>Presentación en pantalla (4:3)</PresentationFormat>
  <Paragraphs>40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</vt:i4>
      </vt:variant>
    </vt:vector>
  </HeadingPairs>
  <TitlesOfParts>
    <vt:vector size="13" baseType="lpstr">
      <vt:lpstr>Arial</vt:lpstr>
      <vt:lpstr>Calibri</vt:lpstr>
      <vt:lpstr>Showcard Gothic</vt:lpstr>
      <vt:lpstr>Arial Black</vt:lpstr>
      <vt:lpstr>Arial Narrow</vt:lpstr>
      <vt:lpstr>Kristen ITC</vt:lpstr>
      <vt:lpstr>1_Diseño predeterminado</vt:lpstr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capiA</dc:creator>
  <cp:lastModifiedBy>Eaglenest</cp:lastModifiedBy>
  <cp:revision>10</cp:revision>
  <dcterms:created xsi:type="dcterms:W3CDTF">2015-03-21T13:32:37Z</dcterms:created>
  <dcterms:modified xsi:type="dcterms:W3CDTF">2015-03-24T02:18:55Z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