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56" r:id="rId4"/>
    <p:sldId id="262" r:id="rId5"/>
    <p:sldId id="261" r:id="rId6"/>
    <p:sldId id="258" r:id="rId7"/>
    <p:sldId id="263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fG9KkiLudMY28pSRWSDSw" hashData="nscUd8QxS6SyYihcSZ8JsM+NCD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9F76B-DEFE-4B77-B392-7F52EE420E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9B101-8937-4E6E-868C-4254C38AE32E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DA497-6F8B-4033-AF33-0966CA70A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9BAECB-BEF3-4007-9379-19A1B207773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" dirty="0"/>
          </a:p>
        </p:txBody>
      </p:sp>
      <p:pic>
        <p:nvPicPr>
          <p:cNvPr id="4" name="3 Imagen" descr="vanidad.jp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rcRect l="13281" r="16306"/>
          <a:stretch>
            <a:fillRect/>
          </a:stretch>
        </p:blipFill>
        <p:spPr>
          <a:xfrm>
            <a:off x="65484" y="428604"/>
            <a:ext cx="5792400" cy="6215106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5 CuadroTexto"/>
          <p:cNvSpPr txBox="1"/>
          <p:nvPr/>
        </p:nvSpPr>
        <p:spPr>
          <a:xfrm>
            <a:off x="5214910" y="1643050"/>
            <a:ext cx="3929090" cy="280076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8800" dirty="0" smtClean="0">
                <a:ln w="38100">
                  <a:solidFill>
                    <a:srgbClr val="FFFF0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  </a:t>
            </a:r>
            <a:r>
              <a:rPr lang="es-ES" sz="8800" b="1" dirty="0" smtClean="0">
                <a:ln w="38100">
                  <a:solidFill>
                    <a:srgbClr val="FFFF0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Soy   Perfecto</a:t>
            </a:r>
            <a:endParaRPr lang="es-ES" sz="8800" b="1" dirty="0">
              <a:ln w="38100">
                <a:solidFill>
                  <a:srgbClr val="FFFF00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advTm="15000">
    <p:sndAc>
      <p:stSnd>
        <p:snd r:embed="rId2" name="15-Tequi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786314" y="1142984"/>
            <a:ext cx="41434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Kristen ITC" pitchFamily="66" charset="0"/>
              </a:rPr>
              <a:t>Un bilbaíno por la mañana, en su habitación mirándose al espejo:</a:t>
            </a:r>
          </a:p>
          <a:p>
            <a:r>
              <a:rPr lang="es-ES" sz="24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es-ES" sz="2400" dirty="0">
                <a:solidFill>
                  <a:schemeClr val="bg1"/>
                </a:solidFill>
                <a:latin typeface="Kristen ITC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Kristen ITC" pitchFamily="66" charset="0"/>
              </a:rPr>
              <a:t> </a:t>
            </a:r>
            <a:r>
              <a:rPr lang="es-ES" sz="2400" dirty="0" smtClean="0">
                <a:solidFill>
                  <a:schemeClr val="bg1"/>
                </a:solidFill>
                <a:latin typeface="Kristen ITC" pitchFamily="66" charset="0"/>
              </a:rPr>
              <a:t> </a:t>
            </a:r>
            <a:r>
              <a:rPr lang="es-ES" sz="2400" dirty="0">
                <a:solidFill>
                  <a:schemeClr val="bg1"/>
                </a:solidFill>
                <a:latin typeface="Kristen ITC" pitchFamily="66" charset="0"/>
              </a:rPr>
              <a:t>-Joder, pero mira que soy guapo, fíjate qué brazos y qué cara</a:t>
            </a:r>
          </a:p>
          <a:p>
            <a:r>
              <a:rPr lang="es-ES" sz="2400" dirty="0">
                <a:solidFill>
                  <a:schemeClr val="bg1"/>
                </a:solidFill>
                <a:latin typeface="Kristen ITC" pitchFamily="66" charset="0"/>
              </a:rPr>
              <a:t>  -Madre mía si es que soy perfecto, ostia, y encima de Bilbao</a:t>
            </a:r>
          </a:p>
          <a:p>
            <a:endParaRPr lang="es-ES" sz="2400" dirty="0">
              <a:solidFill>
                <a:schemeClr val="bg1"/>
              </a:solidFill>
              <a:latin typeface="Kristen ITC" pitchFamily="66" charset="0"/>
            </a:endParaRPr>
          </a:p>
        </p:txBody>
      </p:sp>
      <p:pic>
        <p:nvPicPr>
          <p:cNvPr id="5" name="4 Imagen" descr="wp014c30b7_05_06.jpg"/>
          <p:cNvPicPr>
            <a:picLocks noChangeAspect="1"/>
          </p:cNvPicPr>
          <p:nvPr/>
        </p:nvPicPr>
        <p:blipFill>
          <a:blip r:embed="rId2">
            <a:lum bright="-10000"/>
          </a:blip>
          <a:srcRect t="26042" r="4615"/>
          <a:stretch>
            <a:fillRect/>
          </a:stretch>
        </p:blipFill>
        <p:spPr>
          <a:xfrm>
            <a:off x="0" y="571480"/>
            <a:ext cx="4572000" cy="6000792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1785926"/>
            <a:ext cx="414340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atin typeface="Kristen ITC" pitchFamily="66" charset="0"/>
              </a:rPr>
              <a:t>Entra la madre a la habitación en ese momento y le dice:</a:t>
            </a:r>
            <a:br>
              <a:rPr lang="es-ES" sz="2400" dirty="0">
                <a:latin typeface="Kristen ITC" pitchFamily="66" charset="0"/>
              </a:rPr>
            </a:br>
            <a:r>
              <a:rPr lang="es-ES" sz="2400" dirty="0">
                <a:latin typeface="Kristen ITC" pitchFamily="66" charset="0"/>
              </a:rPr>
              <a:t> </a:t>
            </a:r>
          </a:p>
          <a:p>
            <a:r>
              <a:rPr lang="es-ES" sz="2400" dirty="0">
                <a:latin typeface="Kristen ITC" pitchFamily="66" charset="0"/>
              </a:rPr>
              <a:t>  -  Antonio, tengo que decirte algo sobre tu hermana, ha decido meterse a monja.</a:t>
            </a:r>
            <a:br>
              <a:rPr lang="es-ES" sz="2400" dirty="0">
                <a:latin typeface="Kristen ITC" pitchFamily="66" charset="0"/>
              </a:rPr>
            </a:br>
            <a:endParaRPr lang="es-ES" dirty="0">
              <a:latin typeface="Kristen ITC" pitchFamily="66" charset="0"/>
            </a:endParaRPr>
          </a:p>
        </p:txBody>
      </p:sp>
      <p:pic>
        <p:nvPicPr>
          <p:cNvPr id="5" name="4 Imagen" descr="esthetique-senior-20123900_Subscription_Month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428604"/>
            <a:ext cx="5235698" cy="60007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1357298"/>
            <a:ext cx="392909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atin typeface="Kristen ITC" pitchFamily="66" charset="0"/>
              </a:rPr>
              <a:t>Cierra la madre la puerta, Antonio, </a:t>
            </a:r>
            <a:r>
              <a:rPr lang="es-ES" sz="2400" dirty="0" err="1">
                <a:latin typeface="Kristen ITC" pitchFamily="66" charset="0"/>
              </a:rPr>
              <a:t>ojiplático</a:t>
            </a:r>
            <a:r>
              <a:rPr lang="es-ES" sz="2400" dirty="0">
                <a:latin typeface="Kristen ITC" pitchFamily="66" charset="0"/>
              </a:rPr>
              <a:t> se da la vuelta, se mira de nuevo al espejo y dice:</a:t>
            </a:r>
          </a:p>
          <a:p>
            <a:r>
              <a:rPr lang="es-ES" sz="2400" dirty="0">
                <a:latin typeface="Kristen ITC" pitchFamily="66" charset="0"/>
              </a:rPr>
              <a:t> </a:t>
            </a:r>
          </a:p>
          <a:p>
            <a:r>
              <a:rPr lang="es-ES" sz="2400" dirty="0">
                <a:latin typeface="Kristen ITC" pitchFamily="66" charset="0"/>
              </a:rPr>
              <a:t>  -¡¡Joder: guapo, de Bilbao </a:t>
            </a:r>
            <a:r>
              <a:rPr lang="es-ES" sz="2400" dirty="0" smtClean="0">
                <a:latin typeface="Kristen ITC" pitchFamily="66" charset="0"/>
              </a:rPr>
              <a:t> y </a:t>
            </a:r>
            <a:r>
              <a:rPr lang="es-ES" sz="2400" dirty="0">
                <a:latin typeface="Kristen ITC" pitchFamily="66" charset="0"/>
              </a:rPr>
              <a:t>"</a:t>
            </a:r>
            <a:r>
              <a:rPr lang="es-ES" sz="2400" dirty="0" err="1">
                <a:latin typeface="Kristen ITC" pitchFamily="66" charset="0"/>
              </a:rPr>
              <a:t>cuñao</a:t>
            </a:r>
            <a:r>
              <a:rPr lang="es-ES" sz="2400" dirty="0">
                <a:latin typeface="Kristen ITC" pitchFamily="66" charset="0"/>
              </a:rPr>
              <a:t>" de Dios!!.</a:t>
            </a:r>
            <a:br>
              <a:rPr lang="es-ES" sz="2400" dirty="0">
                <a:latin typeface="Kristen ITC" pitchFamily="66" charset="0"/>
              </a:rPr>
            </a:br>
            <a:r>
              <a:rPr lang="es-ES" sz="2400" dirty="0">
                <a:latin typeface="Kristen ITC" pitchFamily="66" charset="0"/>
              </a:rPr>
              <a:t>          </a:t>
            </a:r>
            <a:endParaRPr lang="es-ES" dirty="0">
              <a:latin typeface="Kristen ITC" pitchFamily="66" charset="0"/>
            </a:endParaRPr>
          </a:p>
          <a:p>
            <a:endParaRPr lang="es-ES" dirty="0"/>
          </a:p>
        </p:txBody>
      </p:sp>
      <p:pic>
        <p:nvPicPr>
          <p:cNvPr id="5" name="4 Imagen" descr="6925078-hombre-mirando-su-reflejo-en-el-espe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68" y="285728"/>
            <a:ext cx="5357818" cy="60007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mbre asustado - oro y plata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5860"/>
            <a:ext cx="8215338" cy="557214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271098" y="6215082"/>
            <a:ext cx="28729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Francisco del Olmo-Jazmín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y-perfect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soy-perfecto-milespowerpoints.com</Template>
  <TotalTime>0</TotalTime>
  <Words>115</Words>
  <Application>Microsoft Office PowerPoint</Application>
  <PresentationFormat>Presentación en pantalla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soy-perfecto-milespowerpoints.com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2012-07-18T14:19:49Z</dcterms:created>
  <dcterms:modified xsi:type="dcterms:W3CDTF">2012-07-18T14:22:21Z</dcterms:modified>
</cp:coreProperties>
</file>