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70" r:id="rId5"/>
    <p:sldId id="271" r:id="rId6"/>
    <p:sldId id="269" r:id="rId7"/>
    <p:sldId id="268" r:id="rId8"/>
    <p:sldId id="267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16BBC-EDA5-4BC9-9BEE-C948CEF9AFC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B756B-98CF-4974-AE91-407A741E82AB}" type="datetimeFigureOut">
              <a:rPr lang="es-ES" smtClean="0"/>
              <a:t>11/09/2012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A7885-3FF5-4F6A-B442-66BCC323413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3B2547-BB1D-457A-A00C-699FB538A13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d6fb54b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052736"/>
            <a:ext cx="3816424" cy="1440160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564904"/>
            <a:ext cx="2808312" cy="1368152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933056"/>
            <a:ext cx="4752528" cy="1656184"/>
          </a:xfrm>
          <a:prstGeom prst="rect">
            <a:avLst/>
          </a:prstGeom>
          <a:noFill/>
        </p:spPr>
      </p:pic>
      <p:pic>
        <p:nvPicPr>
          <p:cNvPr id="1037" name="Picture 13" descr="C:\Users\Usuario\Downloads\14-4-2012\Latas, tazas, bolsos, botellas, marcos gif y otros\01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556792"/>
            <a:ext cx="1924050" cy="2114550"/>
          </a:xfrm>
          <a:prstGeom prst="rect">
            <a:avLst/>
          </a:prstGeom>
          <a:noFill/>
        </p:spPr>
      </p:pic>
      <p:pic>
        <p:nvPicPr>
          <p:cNvPr id="1038" name="Picture 14" descr="C:\Users\Usuario\Downloads\14-4-2012\Latas, tazas, bolsos, botellas, marcos gif y otros\01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708920"/>
            <a:ext cx="1924050" cy="2114550"/>
          </a:xfrm>
          <a:prstGeom prst="rect">
            <a:avLst/>
          </a:prstGeom>
          <a:noFill/>
        </p:spPr>
      </p:pic>
      <p:pic>
        <p:nvPicPr>
          <p:cNvPr id="1044" name="Picture 2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5517232"/>
            <a:ext cx="5486400" cy="638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TEXTURAS\JPEG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20688"/>
            <a:ext cx="792088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i="1" dirty="0" smtClean="0">
                <a:solidFill>
                  <a:srgbClr val="FF0000"/>
                </a:solidFill>
                <a:latin typeface="Arial Black" pitchFamily="34" charset="0"/>
              </a:rPr>
              <a:t>DECEPCIÓN AMOROSA</a:t>
            </a:r>
          </a:p>
          <a:p>
            <a:r>
              <a:rPr lang="es-ES" sz="4400" i="1" dirty="0" smtClean="0">
                <a:solidFill>
                  <a:schemeClr val="bg1"/>
                </a:solidFill>
              </a:rPr>
              <a:t>El </a:t>
            </a:r>
            <a:r>
              <a:rPr lang="es-ES" sz="4400" i="1" dirty="0">
                <a:solidFill>
                  <a:schemeClr val="bg1"/>
                </a:solidFill>
              </a:rPr>
              <a:t>hombre entra a la cama y le susurra suave </a:t>
            </a:r>
            <a:r>
              <a:rPr lang="es-ES" sz="4000" i="1" dirty="0" smtClean="0">
                <a:solidFill>
                  <a:schemeClr val="bg1"/>
                </a:solidFill>
              </a:rPr>
              <a:t>y </a:t>
            </a:r>
            <a:r>
              <a:rPr lang="es-ES" sz="4400" i="1" dirty="0" smtClean="0">
                <a:solidFill>
                  <a:schemeClr val="bg1"/>
                </a:solidFill>
              </a:rPr>
              <a:t>apasionadamente </a:t>
            </a:r>
            <a:r>
              <a:rPr lang="es-ES" sz="4400" i="1" dirty="0">
                <a:solidFill>
                  <a:schemeClr val="bg1"/>
                </a:solidFill>
              </a:rPr>
              <a:t>al oído a la mujer, "estoy sin calzoncillos. ..." </a:t>
            </a:r>
            <a:br>
              <a:rPr lang="es-ES" sz="4400" i="1" dirty="0">
                <a:solidFill>
                  <a:schemeClr val="bg1"/>
                </a:solidFill>
              </a:rPr>
            </a:br>
            <a:r>
              <a:rPr lang="es-ES" sz="4400" i="1" dirty="0">
                <a:solidFill>
                  <a:schemeClr val="bg1"/>
                </a:solidFill>
              </a:rPr>
              <a:t>Y la mujer le contesta: </a:t>
            </a:r>
            <a:br>
              <a:rPr lang="es-ES" sz="4400" i="1" dirty="0">
                <a:solidFill>
                  <a:schemeClr val="bg1"/>
                </a:solidFill>
              </a:rPr>
            </a:br>
            <a:r>
              <a:rPr lang="es-ES" sz="4400" i="1" dirty="0">
                <a:solidFill>
                  <a:schemeClr val="bg1"/>
                </a:solidFill>
              </a:rPr>
              <a:t>"Déjame dormir... mañana te lavo unos" </a:t>
            </a:r>
            <a:endParaRPr lang="es-ES" sz="4400" dirty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TEXTURAS\JPEG\af86d709[1]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LOGICA</a:t>
            </a:r>
          </a:p>
          <a:p>
            <a:r>
              <a:rPr lang="es-ES" sz="4800" i="1" dirty="0"/>
              <a:t>Un niño fue golpeado por la vecina y la madre furiosa fue a pedirle explicaciones:</a:t>
            </a:r>
            <a:br>
              <a:rPr lang="es-ES" sz="4800" i="1" dirty="0"/>
            </a:br>
            <a:r>
              <a:rPr lang="es-ES" sz="4800" i="1" dirty="0"/>
              <a:t>- ¿Por qué le pegó a mi hijo?</a:t>
            </a:r>
            <a:br>
              <a:rPr lang="es-ES" sz="4800" i="1" dirty="0"/>
            </a:br>
            <a:r>
              <a:rPr lang="es-ES" sz="4800" i="1" dirty="0"/>
              <a:t>- Por maleducado, me llamó gorda.</a:t>
            </a:r>
            <a:br>
              <a:rPr lang="es-ES" sz="4800" i="1" dirty="0"/>
            </a:br>
            <a:r>
              <a:rPr lang="es-ES" sz="4800" i="1" dirty="0"/>
              <a:t>- ¿Y cree que pegándole va a adelgazar?</a:t>
            </a:r>
            <a:r>
              <a:rPr lang="es-ES" sz="4400" i="1" dirty="0"/>
              <a:t/>
            </a:r>
            <a:br>
              <a:rPr lang="es-ES" sz="4400" i="1" dirty="0"/>
            </a:br>
            <a:endParaRPr lang="es-ES" sz="4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billedCA5N1T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188640"/>
            <a:ext cx="9144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i="1" u="sng" dirty="0">
                <a:solidFill>
                  <a:schemeClr val="bg1"/>
                </a:solidFill>
                <a:latin typeface="Arial Black" pitchFamily="34" charset="0"/>
              </a:rPr>
              <a:t>EN UNA OFICINA ÁRABE</a:t>
            </a:r>
            <a:r>
              <a:rPr lang="es-ES" sz="3200" i="1" u="sng" dirty="0" smtClean="0">
                <a:solidFill>
                  <a:schemeClr val="bg1"/>
                </a:solidFill>
                <a:latin typeface="Arial Black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es-ES" sz="4800" i="1" dirty="0" smtClean="0">
                <a:solidFill>
                  <a:schemeClr val="bg1"/>
                </a:solidFill>
              </a:rPr>
              <a:t>¿</a:t>
            </a:r>
            <a:r>
              <a:rPr lang="es-ES" sz="4800" i="1" dirty="0">
                <a:solidFill>
                  <a:schemeClr val="bg1"/>
                </a:solidFill>
              </a:rPr>
              <a:t>Nombre?</a:t>
            </a:r>
            <a:br>
              <a:rPr lang="es-ES" sz="4800" i="1" dirty="0">
                <a:solidFill>
                  <a:schemeClr val="bg1"/>
                </a:solidFill>
              </a:rPr>
            </a:br>
            <a:r>
              <a:rPr lang="es-ES" sz="4800" i="1" dirty="0">
                <a:solidFill>
                  <a:schemeClr val="bg1"/>
                </a:solidFill>
              </a:rPr>
              <a:t>- Abu Abdalah Sarafi </a:t>
            </a:r>
            <a:br>
              <a:rPr lang="es-ES" sz="4800" i="1" dirty="0">
                <a:solidFill>
                  <a:schemeClr val="bg1"/>
                </a:solidFill>
              </a:rPr>
            </a:br>
            <a:r>
              <a:rPr lang="es-ES" sz="4800" i="1" dirty="0">
                <a:solidFill>
                  <a:schemeClr val="bg1"/>
                </a:solidFill>
              </a:rPr>
              <a:t>- ¿Sexo?</a:t>
            </a:r>
            <a:br>
              <a:rPr lang="es-ES" sz="4800" i="1" dirty="0">
                <a:solidFill>
                  <a:schemeClr val="bg1"/>
                </a:solidFill>
              </a:rPr>
            </a:br>
            <a:r>
              <a:rPr lang="es-ES" sz="4800" i="1" dirty="0">
                <a:solidFill>
                  <a:schemeClr val="bg1"/>
                </a:solidFill>
              </a:rPr>
              <a:t>- Cuatro veces por semana.</a:t>
            </a:r>
            <a:br>
              <a:rPr lang="es-ES" sz="4800" i="1" dirty="0">
                <a:solidFill>
                  <a:schemeClr val="bg1"/>
                </a:solidFill>
              </a:rPr>
            </a:br>
            <a:r>
              <a:rPr lang="es-ES" sz="4800" i="1" dirty="0">
                <a:solidFill>
                  <a:schemeClr val="bg1"/>
                </a:solidFill>
              </a:rPr>
              <a:t>- ¡No, no, no! - ¿hombre o mujer?</a:t>
            </a:r>
            <a:br>
              <a:rPr lang="es-ES" sz="4800" i="1" dirty="0">
                <a:solidFill>
                  <a:schemeClr val="bg1"/>
                </a:solidFill>
              </a:rPr>
            </a:br>
            <a:r>
              <a:rPr lang="es-ES" sz="4800" i="1" dirty="0">
                <a:solidFill>
                  <a:schemeClr val="bg1"/>
                </a:solidFill>
              </a:rPr>
              <a:t>- Hombre, mujer...y algunas veces camello</a:t>
            </a:r>
            <a:r>
              <a:rPr lang="es-ES" sz="4800" i="1" dirty="0" smtClean="0">
                <a:solidFill>
                  <a:schemeClr val="bg1"/>
                </a:solidFill>
              </a:rPr>
              <a:t>...</a:t>
            </a:r>
          </a:p>
          <a:p>
            <a:r>
              <a:rPr lang="es-ES" sz="4800" i="1" dirty="0" smtClean="0">
                <a:solidFill>
                  <a:schemeClr val="bg1"/>
                </a:solidFill>
              </a:rPr>
              <a:t> </a:t>
            </a:r>
            <a:endParaRPr lang="es-ES" sz="48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TEXTURAS\billedCAEBAOJ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188640"/>
            <a:ext cx="914400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u="sng" dirty="0" smtClean="0"/>
              <a:t>EMERGENCIA:</a:t>
            </a:r>
          </a:p>
          <a:p>
            <a:pPr algn="ctr"/>
            <a:r>
              <a:rPr lang="es-ES" sz="5400" i="1" dirty="0"/>
              <a:t>El electricista va a la sala de Unidad de Cuidados Intensivos de un hospital. Mira a los pacientes conectados a diversos tipos de aparatos y les dice: </a:t>
            </a:r>
            <a:br>
              <a:rPr lang="es-ES" sz="5400" i="1" dirty="0"/>
            </a:br>
            <a:r>
              <a:rPr lang="es-ES" sz="5400" i="1" dirty="0"/>
              <a:t>- Respiren profundo: ¡Voy a cambiar un fusible! </a:t>
            </a:r>
            <a:endParaRPr lang="es-ES" sz="5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billedCA5N1T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404664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u="sng" dirty="0">
                <a:solidFill>
                  <a:schemeClr val="bg1"/>
                </a:solidFill>
                <a:latin typeface="Arial Black" pitchFamily="34" charset="0"/>
              </a:rPr>
              <a:t>CONFESIÓN</a:t>
            </a:r>
            <a:r>
              <a:rPr lang="es-ES" sz="4000" i="1" u="sng" dirty="0" smtClean="0">
                <a:solidFill>
                  <a:schemeClr val="bg1"/>
                </a:solidFill>
                <a:latin typeface="Arial Black" pitchFamily="34" charset="0"/>
              </a:rPr>
              <a:t>:</a:t>
            </a:r>
          </a:p>
          <a:p>
            <a:pPr algn="ctr"/>
            <a:r>
              <a:rPr lang="es-ES" sz="4000" i="1" dirty="0">
                <a:solidFill>
                  <a:srgbClr val="FFFF00"/>
                </a:solidFill>
                <a:latin typeface="Arial Black" pitchFamily="34" charset="0"/>
              </a:rPr>
              <a:t>El condenado a muerte espera la hora de ejecución, cuando llega el sacerdote: </a:t>
            </a:r>
            <a:br>
              <a:rPr lang="es-ES" sz="4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rgbClr val="FFFF00"/>
                </a:solidFill>
                <a:latin typeface="Arial Black" pitchFamily="34" charset="0"/>
              </a:rPr>
              <a:t>- Hijo, traigo la palabra de Dios para ti. </a:t>
            </a:r>
            <a:br>
              <a:rPr lang="es-ES" sz="4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rgbClr val="FFFF00"/>
                </a:solidFill>
                <a:latin typeface="Arial Black" pitchFamily="34" charset="0"/>
              </a:rPr>
              <a:t>- Pierde el tiempo Padre. Dentro de poco voy a hablar con Él personalmente. ¿Algún encargo</a:t>
            </a:r>
            <a:r>
              <a:rPr lang="es-ES" sz="4000" i="1" dirty="0" smtClean="0">
                <a:solidFill>
                  <a:srgbClr val="FFFF00"/>
                </a:solidFill>
                <a:latin typeface="Arial Black" pitchFamily="34" charset="0"/>
              </a:rPr>
              <a:t>?</a:t>
            </a:r>
            <a:endParaRPr lang="es-ES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EXTURAS\billedCAR9CD6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036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u="sng" dirty="0">
                <a:latin typeface="Arial Black" pitchFamily="34" charset="0"/>
              </a:rPr>
              <a:t>VELATORIO</a:t>
            </a:r>
            <a:r>
              <a:rPr lang="es-ES" sz="4000" i="1" u="sng" dirty="0" smtClean="0">
                <a:latin typeface="Arial Black" pitchFamily="34" charset="0"/>
              </a:rPr>
              <a:t>:</a:t>
            </a:r>
          </a:p>
          <a:p>
            <a:pPr algn="ctr"/>
            <a:r>
              <a:rPr lang="es-ES" sz="4000" i="1" dirty="0"/>
              <a:t>El hombre acaba de morir. </a:t>
            </a:r>
            <a:br>
              <a:rPr lang="es-ES" sz="4000" i="1" dirty="0"/>
            </a:br>
            <a:r>
              <a:rPr lang="es-ES" sz="4000" i="1" dirty="0"/>
              <a:t>El cura en la ceremonia se extiende con los elogios: </a:t>
            </a:r>
            <a:br>
              <a:rPr lang="es-ES" sz="4000" i="1" dirty="0"/>
            </a:br>
            <a:r>
              <a:rPr lang="es-ES" sz="4000" i="1" dirty="0"/>
              <a:t>- El difunto era un buen marido, excelente cristiano, un padre ejemplar... </a:t>
            </a:r>
            <a:br>
              <a:rPr lang="es-ES" sz="4000" i="1" dirty="0"/>
            </a:br>
            <a:r>
              <a:rPr lang="es-ES" sz="4000" i="1" dirty="0"/>
              <a:t>La viuda se vuelve hacia uno de sus hijos y le dice al oído: </a:t>
            </a:r>
            <a:br>
              <a:rPr lang="es-ES" sz="4000" i="1" dirty="0"/>
            </a:br>
            <a:r>
              <a:rPr lang="es-ES" sz="4000" i="1" dirty="0"/>
              <a:t>- Acércate al féretro y comprueba si es tu padre el que está adentro...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TEXTURAS\billedCAEBAOJ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9144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i="1" u="sng" dirty="0">
                <a:solidFill>
                  <a:schemeClr val="bg1"/>
                </a:solidFill>
                <a:latin typeface="Arial Black" pitchFamily="34" charset="0"/>
              </a:rPr>
              <a:t>PADRE POLÍTICO</a:t>
            </a:r>
            <a:r>
              <a:rPr lang="es-ES" sz="3200" i="1" u="sng" dirty="0" smtClean="0">
                <a:solidFill>
                  <a:schemeClr val="bg1"/>
                </a:solidFill>
                <a:latin typeface="Arial Black" pitchFamily="34" charset="0"/>
              </a:rPr>
              <a:t>:</a:t>
            </a:r>
          </a:p>
          <a:p>
            <a:pPr algn="ctr"/>
            <a:r>
              <a:rPr lang="es-ES" sz="3200" i="1" dirty="0">
                <a:latin typeface="Arial Black" pitchFamily="34" charset="0"/>
              </a:rPr>
              <a:t>Un burro muere frente a una iglesia. Una semana después el cuerpo seguía allí, el Padre se decidió llamar al jefe de policía. </a:t>
            </a:r>
            <a:br>
              <a:rPr lang="es-ES" sz="3200" i="1" dirty="0">
                <a:latin typeface="Arial Black" pitchFamily="34" charset="0"/>
              </a:rPr>
            </a:br>
            <a:r>
              <a:rPr lang="es-ES" sz="3200" i="1" dirty="0">
                <a:latin typeface="Arial Black" pitchFamily="34" charset="0"/>
              </a:rPr>
              <a:t>- Sr. policía tengo un burro muerto hace una semana frente a la iglesia </a:t>
            </a:r>
            <a:br>
              <a:rPr lang="es-ES" sz="3200" i="1" dirty="0">
                <a:latin typeface="Arial Black" pitchFamily="34" charset="0"/>
              </a:rPr>
            </a:br>
            <a:r>
              <a:rPr lang="es-ES" sz="3200" i="1" dirty="0">
                <a:latin typeface="Arial Black" pitchFamily="34" charset="0"/>
              </a:rPr>
              <a:t>El policía, gran adversario político del padre contesta: </a:t>
            </a:r>
            <a:br>
              <a:rPr lang="es-ES" sz="3200" i="1" dirty="0">
                <a:latin typeface="Arial Black" pitchFamily="34" charset="0"/>
              </a:rPr>
            </a:br>
            <a:r>
              <a:rPr lang="es-ES" sz="3200" i="1" dirty="0">
                <a:latin typeface="Arial Black" pitchFamily="34" charset="0"/>
              </a:rPr>
              <a:t>- Pero padre, ¿No es el Señor quien tiene la obligación de cuidar de los muertos? </a:t>
            </a:r>
            <a:br>
              <a:rPr lang="es-ES" sz="3200" i="1" dirty="0">
                <a:latin typeface="Arial Black" pitchFamily="34" charset="0"/>
              </a:rPr>
            </a:br>
            <a:r>
              <a:rPr lang="es-ES" sz="3200" i="1" dirty="0">
                <a:latin typeface="Arial Black" pitchFamily="34" charset="0"/>
              </a:rPr>
              <a:t>- </a:t>
            </a:r>
            <a:r>
              <a:rPr lang="es-ES" sz="3200" i="1" dirty="0" smtClean="0">
                <a:latin typeface="Arial Black" pitchFamily="34" charset="0"/>
              </a:rPr>
              <a:t>¡Así </a:t>
            </a:r>
            <a:r>
              <a:rPr lang="es-ES" sz="3200" i="1" dirty="0">
                <a:latin typeface="Arial Black" pitchFamily="34" charset="0"/>
              </a:rPr>
              <a:t>es! Pero también es mi obligación de avisar a los familiares...</a:t>
            </a:r>
            <a:r>
              <a:rPr lang="es-ES" sz="3200" i="1" dirty="0"/>
              <a:t/>
            </a:r>
            <a:br>
              <a:rPr lang="es-ES" sz="3200" i="1" dirty="0"/>
            </a:br>
            <a:endParaRPr lang="es-ES" sz="32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billedCA5N1T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32656"/>
            <a:ext cx="914400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i="1" u="sng" dirty="0">
                <a:solidFill>
                  <a:srgbClr val="FFFF00"/>
                </a:solidFill>
                <a:latin typeface="Arial Black" pitchFamily="34" charset="0"/>
              </a:rPr>
              <a:t>POR AMOR O POR </a:t>
            </a:r>
            <a:r>
              <a:rPr lang="es-ES" sz="2800" i="1" u="sng" dirty="0" smtClean="0">
                <a:solidFill>
                  <a:srgbClr val="FFFF00"/>
                </a:solidFill>
                <a:latin typeface="Arial Black" pitchFamily="34" charset="0"/>
              </a:rPr>
              <a:t>INTERÉS</a:t>
            </a:r>
          </a:p>
          <a:p>
            <a:pPr algn="ctr"/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Un amigo le dice al otro:</a:t>
            </a:r>
            <a:b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-Tú... ¿Qué piensas de las mujeres cuando practican el</a:t>
            </a:r>
            <a:b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sexo con nosotros?: ¿Lo hacen por amor o por interés?</a:t>
            </a:r>
            <a:b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- La mía lo hace por amor...</a:t>
            </a:r>
            <a:b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- ¿Cómo estás tan seguro?</a:t>
            </a:r>
            <a:b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4000" i="1" dirty="0">
                <a:solidFill>
                  <a:schemeClr val="bg1"/>
                </a:solidFill>
                <a:latin typeface="Arial Black" pitchFamily="34" charset="0"/>
              </a:rPr>
              <a:t>- Porque lo que es interés, no pone ninguno</a:t>
            </a:r>
            <a:endParaRPr lang="es-ES" sz="4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TEXTURAS\billedCA2TNHC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188640"/>
            <a:ext cx="9144000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i="1" u="sng" dirty="0" smtClean="0">
                <a:solidFill>
                  <a:srgbClr val="FFFF00"/>
                </a:solidFill>
                <a:latin typeface="Arial Black" pitchFamily="34" charset="0"/>
              </a:rPr>
              <a:t>ANIVERSARIO</a:t>
            </a:r>
          </a:p>
          <a:p>
            <a:pPr algn="ctr"/>
            <a:endParaRPr lang="es-ES" sz="3000" i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es-ES" sz="3000" i="1" dirty="0" smtClean="0">
                <a:solidFill>
                  <a:srgbClr val="FFFF00"/>
                </a:solidFill>
                <a:latin typeface="Arial Black" pitchFamily="34" charset="0"/>
              </a:rPr>
              <a:t>Un </a:t>
            </a: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matrimonio cumple 25 años de casados y la esposa le pregunta al marido: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- Mi amor, ¿Qué me vas a regalar para nuestras bodas de plata?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El tipo le responde: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- Un viaje a China.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La mujer sorprendida por la magnitud del regalo, le pregunta: 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- Pero mi amor, si para los 25 años me regalas esto... ¿Qué vas a hacer cuando cumplamos los 50?</a:t>
            </a:r>
            <a:b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3000" i="1" dirty="0">
                <a:solidFill>
                  <a:srgbClr val="FFFF00"/>
                </a:solidFill>
                <a:latin typeface="Arial Black" pitchFamily="34" charset="0"/>
              </a:rPr>
              <a:t>- Te voy a ir a buscar</a:t>
            </a:r>
            <a:endParaRPr lang="es-ES" sz="3000" i="1" u="sng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TEXTURAS\billedCAR9CD6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036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188640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u="sng" dirty="0" smtClean="0">
                <a:latin typeface="Arial Black" pitchFamily="34" charset="0"/>
              </a:rPr>
              <a:t>ITALIANO</a:t>
            </a:r>
          </a:p>
          <a:p>
            <a:pPr algn="ctr"/>
            <a:endParaRPr lang="es-ES" sz="4000" i="1" dirty="0" smtClean="0">
              <a:latin typeface="Arial Black" pitchFamily="34" charset="0"/>
            </a:endParaRPr>
          </a:p>
          <a:p>
            <a:pPr algn="ctr"/>
            <a:r>
              <a:rPr lang="es-ES" sz="4000" i="1" dirty="0" smtClean="0">
                <a:latin typeface="Arial Black" pitchFamily="34" charset="0"/>
              </a:rPr>
              <a:t>El </a:t>
            </a:r>
            <a:r>
              <a:rPr lang="es-ES" sz="4000" i="1" dirty="0">
                <a:latin typeface="Arial Black" pitchFamily="34" charset="0"/>
              </a:rPr>
              <a:t>italiano en el hospital esperando a que la mujer dé a luz. Sale el médico y dice: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- Han sido quintillizos.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- Es que... ¡tengo un </a:t>
            </a:r>
            <a:r>
              <a:rPr lang="es-ES" sz="4000" i="1" dirty="0" smtClean="0">
                <a:latin typeface="Arial Black" pitchFamily="34" charset="0"/>
              </a:rPr>
              <a:t>cañón </a:t>
            </a:r>
            <a:r>
              <a:rPr lang="es-ES" sz="4000" i="1" dirty="0">
                <a:latin typeface="Arial Black" pitchFamily="34" charset="0"/>
              </a:rPr>
              <a:t>! - dice el hombre orgulloso.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- A ver si lo limpia entonces, porque han salido negros.</a:t>
            </a:r>
            <a:r>
              <a:rPr lang="es-ES" sz="4000" i="1" dirty="0" smtClean="0">
                <a:latin typeface="Arial Black" pitchFamily="34" charset="0"/>
              </a:rPr>
              <a:t> 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1000" r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188640"/>
            <a:ext cx="802838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i="1" u="sng" dirty="0" smtClean="0">
                <a:solidFill>
                  <a:srgbClr val="FFFF00"/>
                </a:solidFill>
                <a:latin typeface="Arial Black" pitchFamily="34" charset="0"/>
              </a:rPr>
              <a:t>MARÍA</a:t>
            </a:r>
          </a:p>
          <a:p>
            <a:pPr algn="ctr"/>
            <a:endParaRPr lang="es-ES" sz="4800" i="1" dirty="0" smtClean="0">
              <a:latin typeface="Arial Black" pitchFamily="34" charset="0"/>
            </a:endParaRPr>
          </a:p>
          <a:p>
            <a:pPr algn="ctr"/>
            <a:r>
              <a:rPr lang="es-ES" sz="4800" i="1" dirty="0" smtClean="0">
                <a:latin typeface="Arial Black" pitchFamily="34" charset="0"/>
              </a:rPr>
              <a:t>-</a:t>
            </a:r>
            <a:r>
              <a:rPr lang="es-ES" sz="4800" i="1" dirty="0">
                <a:latin typeface="Arial Black" pitchFamily="34" charset="0"/>
              </a:rPr>
              <a:t>María... ¡qué felices éramos hace 15 años...!</a:t>
            </a:r>
            <a:r>
              <a:rPr lang="es-ES" sz="4800" dirty="0">
                <a:latin typeface="Arial Black" pitchFamily="34" charset="0"/>
              </a:rPr>
              <a:t> </a:t>
            </a:r>
          </a:p>
          <a:p>
            <a:pPr algn="ctr"/>
            <a:r>
              <a:rPr lang="es-ES_tradnl" sz="4800" i="1" dirty="0">
                <a:latin typeface="Arial Black" pitchFamily="34" charset="0"/>
              </a:rPr>
              <a:t>-Pero... ¡ si no nos conocíamos....! </a:t>
            </a:r>
            <a:endParaRPr lang="es-ES_tradnl" sz="4800" i="1" dirty="0" smtClean="0">
              <a:latin typeface="Arial Black" pitchFamily="34" charset="0"/>
            </a:endParaRPr>
          </a:p>
          <a:p>
            <a:pPr algn="ctr"/>
            <a:r>
              <a:rPr lang="es-ES_tradnl" sz="4800" i="1" dirty="0">
                <a:latin typeface="Arial Black" pitchFamily="34" charset="0"/>
              </a:rPr>
              <a:t>-Por eso, María... por eso... </a:t>
            </a:r>
            <a:r>
              <a:rPr lang="es-ES_tradnl" sz="4800" i="1" dirty="0" smtClean="0">
                <a:latin typeface="Arial Black" pitchFamily="34" charset="0"/>
              </a:rPr>
              <a:t> </a:t>
            </a:r>
            <a:endParaRPr lang="es-ES" sz="48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TEXTURAS\billedCAP0P56W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188640"/>
            <a:ext cx="914400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i="1" u="sng" dirty="0">
                <a:solidFill>
                  <a:srgbClr val="FFFF00"/>
                </a:solidFill>
                <a:latin typeface="Arial Black" pitchFamily="34" charset="0"/>
              </a:rPr>
              <a:t>PRIMERA </a:t>
            </a:r>
            <a:r>
              <a:rPr lang="es-ES_tradnl" sz="3200" i="1" u="sng" dirty="0" smtClean="0">
                <a:solidFill>
                  <a:srgbClr val="FFFF00"/>
                </a:solidFill>
                <a:latin typeface="Arial Black" pitchFamily="34" charset="0"/>
              </a:rPr>
              <a:t>EXPERIENCIA</a:t>
            </a:r>
          </a:p>
          <a:p>
            <a:endParaRPr lang="es-ES" sz="2800" i="1" dirty="0" smtClean="0"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s-ES" sz="2800" i="1" dirty="0" smtClean="0">
                <a:solidFill>
                  <a:schemeClr val="bg1"/>
                </a:solidFill>
                <a:latin typeface="Arial Black" pitchFamily="34" charset="0"/>
              </a:rPr>
              <a:t>Un </a:t>
            </a:r>
            <a:r>
              <a:rPr lang="es-ES" sz="2800" i="1" dirty="0">
                <a:solidFill>
                  <a:schemeClr val="bg1"/>
                </a:solidFill>
                <a:latin typeface="Arial Black" pitchFamily="34" charset="0"/>
              </a:rPr>
              <a:t>joven preocupado tras su primera experiencia sexual , decide ir al médico a explicarle su situación:</a:t>
            </a:r>
            <a:endParaRPr lang="es-ES" sz="2800" dirty="0">
              <a:solidFill>
                <a:schemeClr val="bg1"/>
              </a:solidFill>
              <a:latin typeface="Arial Black" pitchFamily="34" charset="0"/>
            </a:endParaRPr>
          </a:p>
          <a:p>
            <a:pPr algn="ctr">
              <a:buFontTx/>
              <a:buChar char="-"/>
            </a:pPr>
            <a:r>
              <a:rPr lang="es-ES_tradnl" sz="2800" i="1" dirty="0" smtClean="0">
                <a:solidFill>
                  <a:schemeClr val="bg1"/>
                </a:solidFill>
                <a:latin typeface="Arial Black" pitchFamily="34" charset="0"/>
              </a:rPr>
              <a:t> Mire, Doctor</a:t>
            </a:r>
            <a:r>
              <a:rPr lang="es-ES_tradnl" sz="2800" i="1" dirty="0">
                <a:solidFill>
                  <a:schemeClr val="bg1"/>
                </a:solidFill>
                <a:latin typeface="Arial Black" pitchFamily="34" charset="0"/>
              </a:rPr>
              <a:t>, tengo un problema grave</a:t>
            </a:r>
            <a:r>
              <a:rPr lang="es-ES_tradnl" sz="2800" i="1" dirty="0" smtClean="0">
                <a:solidFill>
                  <a:schemeClr val="bg1"/>
                </a:solidFill>
                <a:latin typeface="Arial Black" pitchFamily="34" charset="0"/>
              </a:rPr>
              <a:t>....</a:t>
            </a:r>
          </a:p>
          <a:p>
            <a:pPr algn="ctr">
              <a:buFontTx/>
              <a:buChar char="-"/>
            </a:pPr>
            <a:r>
              <a:rPr lang="es-ES_tradnl" sz="2800" i="1" dirty="0">
                <a:solidFill>
                  <a:schemeClr val="bg1"/>
                </a:solidFill>
                <a:latin typeface="Arial Black" pitchFamily="34" charset="0"/>
              </a:rPr>
              <a:t>-Explíqueme de que se </a:t>
            </a:r>
            <a:r>
              <a:rPr lang="es-ES_tradnl" sz="2800" i="1" dirty="0" smtClean="0">
                <a:solidFill>
                  <a:schemeClr val="bg1"/>
                </a:solidFill>
                <a:latin typeface="Arial Black" pitchFamily="34" charset="0"/>
              </a:rPr>
              <a:t>trata</a:t>
            </a:r>
          </a:p>
          <a:p>
            <a:r>
              <a:rPr lang="es-ES" sz="2800" i="1" dirty="0">
                <a:solidFill>
                  <a:schemeClr val="bg1"/>
                </a:solidFill>
                <a:latin typeface="Arial Black" pitchFamily="34" charset="0"/>
              </a:rPr>
              <a:t>-Pues verá Vd., es que el otro día tuve mi primera experiencia y al llegar al orgasmo eché un líquido blanco, viscoso...............</a:t>
            </a:r>
            <a:endParaRPr lang="es-ES" sz="2800" dirty="0">
              <a:solidFill>
                <a:schemeClr val="bg1"/>
              </a:solidFill>
              <a:latin typeface="Arial Black" pitchFamily="34" charset="0"/>
            </a:endParaRPr>
          </a:p>
          <a:p>
            <a:pPr algn="ctr">
              <a:buFontTx/>
              <a:buChar char="-"/>
            </a:pPr>
            <a:r>
              <a:rPr lang="es-ES_tradnl" sz="2800" i="1" dirty="0" smtClean="0">
                <a:solidFill>
                  <a:schemeClr val="bg1"/>
                </a:solidFill>
                <a:latin typeface="Arial Black" pitchFamily="34" charset="0"/>
              </a:rPr>
              <a:t>Y </a:t>
            </a:r>
            <a:r>
              <a:rPr lang="es-ES_tradnl" sz="2800" i="1" dirty="0">
                <a:solidFill>
                  <a:schemeClr val="bg1"/>
                </a:solidFill>
                <a:latin typeface="Arial Black" pitchFamily="34" charset="0"/>
              </a:rPr>
              <a:t>¿Cual es el problema? ¿Que esperaba Vd. echar</a:t>
            </a:r>
            <a:r>
              <a:rPr lang="es-ES_tradnl" sz="2800" i="1" dirty="0" smtClean="0">
                <a:solidFill>
                  <a:schemeClr val="bg1"/>
                </a:solidFill>
                <a:latin typeface="Arial Black" pitchFamily="34" charset="0"/>
              </a:rPr>
              <a:t>?</a:t>
            </a:r>
          </a:p>
          <a:p>
            <a:pPr algn="ctr">
              <a:buFontTx/>
              <a:buChar char="-"/>
            </a:pPr>
            <a:r>
              <a:rPr lang="es-ES_tradnl" sz="3600" i="1" dirty="0">
                <a:latin typeface="Arial Black" pitchFamily="34" charset="0"/>
              </a:rPr>
              <a:t>- ¡Joder!¡Pues polvos, como todo el mundo!</a:t>
            </a:r>
            <a:r>
              <a:rPr lang="es-ES_tradnl" sz="3600" dirty="0">
                <a:latin typeface="Arial Black" pitchFamily="34" charset="0"/>
              </a:rPr>
              <a:t> </a:t>
            </a:r>
            <a:endParaRPr lang="es-ES" sz="36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TEXTURAS\billedCAR9CD6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036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404664"/>
            <a:ext cx="914400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solidFill>
                  <a:srgbClr val="FF0000"/>
                </a:solidFill>
                <a:latin typeface="Arial Black" pitchFamily="34" charset="0"/>
              </a:rPr>
              <a:t>LOS CUATRO SUEÑOS MÁS GRANDES DE LOS HOMBRES: </a:t>
            </a:r>
            <a:r>
              <a:rPr lang="es-ES" i="1" dirty="0"/>
              <a:t/>
            </a:r>
            <a:br>
              <a:rPr lang="es-ES" i="1" dirty="0"/>
            </a:br>
            <a:endParaRPr lang="es-ES" i="1" dirty="0" smtClean="0"/>
          </a:p>
          <a:p>
            <a:pPr algn="ctr"/>
            <a:r>
              <a:rPr lang="es-ES" sz="4000" i="1" dirty="0" smtClean="0">
                <a:latin typeface="Arial Black" pitchFamily="34" charset="0"/>
              </a:rPr>
              <a:t>1</a:t>
            </a:r>
            <a:r>
              <a:rPr lang="es-ES" sz="4000" i="1" dirty="0">
                <a:latin typeface="Arial Black" pitchFamily="34" charset="0"/>
              </a:rPr>
              <a:t>. Tener las amantes que tu esposa cree que tienes. 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2. Tener el dinero que tus hijos creen que tienes. 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3. Ser tan bueno en la cama como tú crees que eres, y </a:t>
            </a:r>
            <a:br>
              <a:rPr lang="es-ES" sz="4000" i="1" dirty="0">
                <a:latin typeface="Arial Black" pitchFamily="34" charset="0"/>
              </a:rPr>
            </a:br>
            <a:r>
              <a:rPr lang="es-ES" sz="4000" i="1" dirty="0">
                <a:latin typeface="Arial Black" pitchFamily="34" charset="0"/>
              </a:rPr>
              <a:t>4. Ser tan guapo </a:t>
            </a:r>
            <a:r>
              <a:rPr lang="es-ES" sz="4000" i="1" dirty="0" smtClean="0">
                <a:latin typeface="Arial Black" pitchFamily="34" charset="0"/>
              </a:rPr>
              <a:t>como tu </a:t>
            </a:r>
            <a:r>
              <a:rPr lang="es-ES" sz="4000" i="1" dirty="0">
                <a:latin typeface="Arial Black" pitchFamily="34" charset="0"/>
              </a:rPr>
              <a:t>MAMÁ cree que eres. </a:t>
            </a:r>
            <a:br>
              <a:rPr lang="es-ES" sz="4000" i="1" dirty="0">
                <a:latin typeface="Arial Black" pitchFamily="34" charset="0"/>
              </a:rPr>
            </a:b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372</Words>
  <Application>Microsoft Office PowerPoint</Application>
  <PresentationFormat>Presentación en pantalla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2012-09-11T11:36:33Z</dcterms:created>
  <dcterms:modified xsi:type="dcterms:W3CDTF">2012-09-11T13:32:58Z</dcterms:modified>
</cp:coreProperties>
</file>