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2"/>
  </p:notesMasterIdLst>
  <p:sldIdLst>
    <p:sldId id="377" r:id="rId3"/>
    <p:sldId id="449" r:id="rId4"/>
    <p:sldId id="503" r:id="rId5"/>
    <p:sldId id="469" r:id="rId6"/>
    <p:sldId id="472" r:id="rId7"/>
    <p:sldId id="474" r:id="rId8"/>
    <p:sldId id="473" r:id="rId9"/>
    <p:sldId id="500" r:id="rId10"/>
    <p:sldId id="468" r:id="rId11"/>
    <p:sldId id="504" r:id="rId12"/>
    <p:sldId id="477" r:id="rId13"/>
    <p:sldId id="478" r:id="rId14"/>
    <p:sldId id="476" r:id="rId15"/>
    <p:sldId id="479" r:id="rId16"/>
    <p:sldId id="471" r:id="rId17"/>
    <p:sldId id="480" r:id="rId18"/>
    <p:sldId id="470" r:id="rId19"/>
    <p:sldId id="481" r:id="rId20"/>
    <p:sldId id="482" r:id="rId21"/>
    <p:sldId id="483" r:id="rId22"/>
    <p:sldId id="484" r:id="rId23"/>
    <p:sldId id="485" r:id="rId24"/>
    <p:sldId id="450" r:id="rId25"/>
    <p:sldId id="451" r:id="rId26"/>
    <p:sldId id="452" r:id="rId27"/>
    <p:sldId id="475" r:id="rId28"/>
    <p:sldId id="486" r:id="rId29"/>
    <p:sldId id="488" r:id="rId30"/>
    <p:sldId id="489" r:id="rId31"/>
    <p:sldId id="490" r:id="rId32"/>
    <p:sldId id="491" r:id="rId33"/>
    <p:sldId id="487" r:id="rId34"/>
    <p:sldId id="492" r:id="rId35"/>
    <p:sldId id="493" r:id="rId36"/>
    <p:sldId id="494" r:id="rId37"/>
    <p:sldId id="495" r:id="rId38"/>
    <p:sldId id="496" r:id="rId39"/>
    <p:sldId id="467" r:id="rId40"/>
    <p:sldId id="497" r:id="rId41"/>
    <p:sldId id="498" r:id="rId42"/>
    <p:sldId id="499" r:id="rId43"/>
    <p:sldId id="453" r:id="rId44"/>
    <p:sldId id="454" r:id="rId45"/>
    <p:sldId id="501" r:id="rId46"/>
    <p:sldId id="456" r:id="rId47"/>
    <p:sldId id="457" r:id="rId48"/>
    <p:sldId id="458" r:id="rId49"/>
    <p:sldId id="459" r:id="rId50"/>
    <p:sldId id="460" r:id="rId51"/>
    <p:sldId id="461" r:id="rId52"/>
    <p:sldId id="462" r:id="rId53"/>
    <p:sldId id="464" r:id="rId54"/>
    <p:sldId id="465" r:id="rId55"/>
    <p:sldId id="466" r:id="rId56"/>
    <p:sldId id="455" r:id="rId57"/>
    <p:sldId id="502" r:id="rId58"/>
    <p:sldId id="463" r:id="rId59"/>
    <p:sldId id="378" r:id="rId60"/>
    <p:sldId id="505" r:id="rId61"/>
  </p:sldIdLst>
  <p:sldSz cx="7812088" cy="939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1x9TLYm91krAoyxQvMvfA==" hashData="dR5F4RawIITzuBQEciWmvJDfHl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C2C04"/>
    <a:srgbClr val="0F5D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30" d="100"/>
          <a:sy n="30" d="100"/>
        </p:scale>
        <p:origin x="-1476" y="-150"/>
      </p:cViewPr>
      <p:guideLst>
        <p:guide orient="horz" pos="2961"/>
        <p:guide pos="246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ableStyles" Target="tableStyle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2D298-FFA8-48C3-A663-6D9ECF3D242D}" type="datetimeFigureOut">
              <a:rPr lang="es-ES" smtClean="0"/>
              <a:pPr/>
              <a:t>06/10/2019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2003425" y="685800"/>
            <a:ext cx="28511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6C893-7007-41EF-8A9F-BD20465E14A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388549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85907" y="2919473"/>
            <a:ext cx="6640276" cy="201447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71814" y="5325539"/>
            <a:ext cx="5468462" cy="2401711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06/10/2019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06/10/2019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7102" y="6039090"/>
            <a:ext cx="6640276" cy="186654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17102" y="3983277"/>
            <a:ext cx="6640276" cy="2055812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06/10/2019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90604" y="2192873"/>
            <a:ext cx="3450340" cy="620224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71144" y="2192873"/>
            <a:ext cx="3450340" cy="620224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06/10/2019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90608" y="2103677"/>
            <a:ext cx="3451696" cy="87671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0608" y="2980383"/>
            <a:ext cx="3451696" cy="541472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968437" y="2103677"/>
            <a:ext cx="3453051" cy="87671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968437" y="2980383"/>
            <a:ext cx="3453051" cy="541472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06/10/2019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06/10/2019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06/10/2019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90608" y="374185"/>
            <a:ext cx="2570123" cy="15924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54313" y="374181"/>
            <a:ext cx="4367175" cy="802093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90608" y="1966625"/>
            <a:ext cx="2570123" cy="642849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06/10/2019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31224" y="6578601"/>
            <a:ext cx="4687253" cy="77664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31224" y="839730"/>
            <a:ext cx="4687253" cy="5638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31224" y="7355241"/>
            <a:ext cx="4687253" cy="110296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06/10/2019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06/10/2019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663768" y="376357"/>
            <a:ext cx="1757720" cy="8018756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90605" y="376357"/>
            <a:ext cx="5142957" cy="8018756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06/10/2019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85907" y="2919473"/>
            <a:ext cx="6640275" cy="201447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71813" y="5325533"/>
            <a:ext cx="5468462" cy="240171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26537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  <a:alpha val="5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90606" y="376360"/>
            <a:ext cx="7030879" cy="15663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90606" y="2192873"/>
            <a:ext cx="7030879" cy="62022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90609" y="8710556"/>
            <a:ext cx="1822821" cy="5003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354C7-5959-4C7D-94DD-666EBFEED782}" type="datetimeFigureOut">
              <a:rPr lang="es-ES" smtClean="0"/>
              <a:pPr/>
              <a:t>06/10/2019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69135" y="8710556"/>
            <a:ext cx="2473828" cy="5003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598666" y="8710556"/>
            <a:ext cx="1822821" cy="5003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comb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90604" y="8558271"/>
            <a:ext cx="1822821" cy="6526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64.jpeg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6.png"/><Relationship Id="rId10" Type="http://schemas.openxmlformats.org/officeDocument/2006/relationships/image" Target="../media/image6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1" y="0"/>
            <a:ext cx="7812088" cy="9424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4669266" y="4669277"/>
            <a:ext cx="9398000" cy="594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3083356" y="4669278"/>
            <a:ext cx="9398000" cy="594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0"/>
            <a:ext cx="7812088" cy="952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9295655"/>
            <a:ext cx="7812088" cy="10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08223" y="7689651"/>
            <a:ext cx="837448" cy="1051057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691899" y="6265359"/>
            <a:ext cx="2300075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399442" y="2178720"/>
            <a:ext cx="7034993" cy="6898007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SITUACIONES </a:t>
            </a:r>
          </a:p>
          <a:p>
            <a:pPr algn="ctr"/>
            <a:r>
              <a:rPr lang="es-ES" sz="32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PECULIARES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23000"/>
          </a:blip>
          <a:srcRect/>
          <a:stretch>
            <a:fillRect/>
          </a:stretch>
        </p:blipFill>
        <p:spPr bwMode="auto">
          <a:xfrm>
            <a:off x="1385764" y="7575172"/>
            <a:ext cx="1716230" cy="1280014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9443" y="1047928"/>
            <a:ext cx="1292456" cy="992011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53366" y="258510"/>
            <a:ext cx="667282" cy="1461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comb dir="vert"/>
    <p:sndAc>
      <p:stSnd>
        <p:snd r:embed="rId2" name="CarlossantanaFlordeluna228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169740" y="1674664"/>
            <a:ext cx="5760640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Te </a:t>
            </a:r>
            <a:r>
              <a:rPr lang="es-ES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mostraremos una selección de imágenes de situaciones peculiares que pueden ocurrir en nuestro planeta pero teniendo la suerte de que alguien estuvo ahí para registrar estos curiosos momentos.</a:t>
            </a:r>
          </a:p>
        </p:txBody>
      </p:sp>
      <p:pic>
        <p:nvPicPr>
          <p:cNvPr id="4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12000"/>
          </a:blip>
          <a:srcRect/>
          <a:stretch>
            <a:fillRect/>
          </a:stretch>
        </p:blipFill>
        <p:spPr bwMode="auto">
          <a:xfrm>
            <a:off x="0" y="0"/>
            <a:ext cx="7812088" cy="9424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02412272"/>
      </p:ext>
    </p:extLst>
  </p:cSld>
  <p:clrMapOvr>
    <a:masterClrMapping/>
  </p:clrMapOvr>
  <p:transition spd="slow" advTm="1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12000"/>
          </a:blip>
          <a:srcRect/>
          <a:stretch>
            <a:fillRect/>
          </a:stretch>
        </p:blipFill>
        <p:spPr bwMode="auto">
          <a:xfrm>
            <a:off x="0" y="-26106"/>
            <a:ext cx="7812088" cy="9424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346" name="Picture 2" descr="https://difundir.org/wp-content/uploads/2019/10/z-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676" y="-26516"/>
            <a:ext cx="6226250" cy="9424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7050003"/>
      </p:ext>
    </p:extLst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s://difundir.org/wp-content/uploads/2019/09/x-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70" y="-34900"/>
            <a:ext cx="7815858" cy="9601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3300953"/>
      </p:ext>
    </p:extLst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974" y="0"/>
            <a:ext cx="7868952" cy="939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13296171"/>
      </p:ext>
    </p:extLst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s://difundir.org/wp-content/uploads/2019/09/ze-3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814" r="4733"/>
          <a:stretch/>
        </p:blipFill>
        <p:spPr bwMode="auto">
          <a:xfrm>
            <a:off x="-1" y="-197544"/>
            <a:ext cx="8077201" cy="9595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292574"/>
      </p:ext>
    </p:extLst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12000"/>
          </a:blip>
          <a:srcRect/>
          <a:stretch>
            <a:fillRect/>
          </a:stretch>
        </p:blipFill>
        <p:spPr bwMode="auto">
          <a:xfrm>
            <a:off x="0" y="-26106"/>
            <a:ext cx="7812088" cy="9424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8" name="Picture 2" descr="https://difundir.org/wp-content/uploads/2019/09/zd-4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18" y="517674"/>
            <a:ext cx="7883483" cy="8161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0102323"/>
      </p:ext>
    </p:extLst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ttps://difundir.org/wp-content/uploads/2019/10/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7812088" cy="9671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285845"/>
      </p:ext>
    </p:extLst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12000"/>
          </a:blip>
          <a:srcRect/>
          <a:stretch>
            <a:fillRect/>
          </a:stretch>
        </p:blipFill>
        <p:spPr bwMode="auto">
          <a:xfrm>
            <a:off x="0" y="-26106"/>
            <a:ext cx="7812088" cy="9424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8" name="Picture 2" descr="https://difundir.org/wp-content/uploads/2019/09/v-4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7732" y="-2"/>
            <a:ext cx="5537773" cy="9849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7958738"/>
      </p:ext>
    </p:extLst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https://difundir.org/wp-content/uploads/2019/10/y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2" y="-70793"/>
            <a:ext cx="7809756" cy="9504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803559"/>
      </p:ext>
    </p:extLst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s://difundir.org/wp-content/uploads/2019/09/zi-3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42" r="3776"/>
          <a:stretch/>
        </p:blipFill>
        <p:spPr bwMode="auto">
          <a:xfrm>
            <a:off x="1" y="-57224"/>
            <a:ext cx="7812088" cy="9427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2392552"/>
      </p:ext>
    </p:extLst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s://difundir.org/wp-content/uploads/2019/09/zj-3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37" r="27211"/>
          <a:stretch/>
        </p:blipFill>
        <p:spPr bwMode="auto">
          <a:xfrm>
            <a:off x="0" y="-152400"/>
            <a:ext cx="7812088" cy="955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6128284"/>
      </p:ext>
    </p:extLst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12000"/>
          </a:blip>
          <a:srcRect/>
          <a:stretch>
            <a:fillRect/>
          </a:stretch>
        </p:blipFill>
        <p:spPr bwMode="auto">
          <a:xfrm>
            <a:off x="0" y="-26106"/>
            <a:ext cx="7812088" cy="9424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0" name="Picture 2" descr="https://difundir.org/wp-content/uploads/2019/09/zh-3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676" y="-28426"/>
            <a:ext cx="6368008" cy="9553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6801835"/>
      </p:ext>
    </p:extLst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s://difundir.org/wp-content/uploads/2019/09/zk-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01838"/>
            <a:ext cx="7812088" cy="10886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8033944"/>
      </p:ext>
    </p:extLst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s://difundir.org/wp-content/uploads/2019/09/z-4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624"/>
          <a:stretch/>
        </p:blipFill>
        <p:spPr bwMode="auto">
          <a:xfrm>
            <a:off x="1" y="25450"/>
            <a:ext cx="7812088" cy="937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8821725"/>
      </p:ext>
    </p:extLst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s://difundir.org/wp-content/uploads/2019/09/zl-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8759943" cy="939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943780"/>
      </p:ext>
    </p:extLst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12000"/>
          </a:blip>
          <a:srcRect/>
          <a:stretch>
            <a:fillRect/>
          </a:stretch>
        </p:blipFill>
        <p:spPr bwMode="auto">
          <a:xfrm>
            <a:off x="0" y="-26106"/>
            <a:ext cx="7812088" cy="9424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6" name="Picture 2" descr="https://difundir.org/wp-content/uploads/2019/09/y-4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54584"/>
            <a:ext cx="7812088" cy="7219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011607"/>
      </p:ext>
    </p:extLst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s://difundir.org/wp-content/uploads/2019/09/zm-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79242" y="-15478"/>
            <a:ext cx="9950468" cy="9611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7751757"/>
      </p:ext>
    </p:extLst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s://difundir.org/wp-content/uploads/2019/09/zo-2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260"/>
          <a:stretch/>
        </p:blipFill>
        <p:spPr bwMode="auto">
          <a:xfrm>
            <a:off x="-57967" y="0"/>
            <a:ext cx="7870055" cy="9416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6624457"/>
      </p:ext>
    </p:extLst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12000"/>
          </a:blip>
          <a:srcRect/>
          <a:stretch>
            <a:fillRect/>
          </a:stretch>
        </p:blipFill>
        <p:spPr bwMode="auto">
          <a:xfrm>
            <a:off x="0" y="-26106"/>
            <a:ext cx="7812088" cy="9424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4" name="Picture 2" descr="https://difundir.org/wp-content/uploads/2019/09/zo-2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7" t="26443" r="45744" b="-26443"/>
          <a:stretch/>
        </p:blipFill>
        <p:spPr bwMode="auto">
          <a:xfrm>
            <a:off x="-87738" y="1170608"/>
            <a:ext cx="7899826" cy="9392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7096714"/>
      </p:ext>
    </p:extLst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s://difundir.org/wp-content/uploads/2019/09/zp-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8412" y="-197544"/>
            <a:ext cx="8064896" cy="9595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426546"/>
      </p:ext>
    </p:extLst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s://difundir.org/wp-content/uploads/2019/09/zq-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42628" y="-231378"/>
            <a:ext cx="11572197" cy="9793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1065675"/>
      </p:ext>
    </p:extLst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difundir.org/wp-content/uploads/2019/09/b-5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50509"/>
            <a:ext cx="7812089" cy="9725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1572357"/>
      </p:ext>
    </p:extLst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difundir.org/wp-content/uploads/2019/09/c-5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53728"/>
            <a:ext cx="7812088" cy="11593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020134"/>
      </p:ext>
    </p:extLst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difundir.org/wp-content/uploads/2019/09/d-5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4436" y="0"/>
            <a:ext cx="8226524" cy="9527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3233600"/>
      </p:ext>
    </p:extLst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12000"/>
          </a:blip>
          <a:srcRect/>
          <a:stretch>
            <a:fillRect/>
          </a:stretch>
        </p:blipFill>
        <p:spPr bwMode="auto">
          <a:xfrm>
            <a:off x="0" y="-26106"/>
            <a:ext cx="7812088" cy="9424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6" name="Picture 2" descr="https://difundir.org/wp-content/uploads/2019/09/zg-3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0568"/>
            <a:ext cx="7871717" cy="7488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9396869"/>
      </p:ext>
    </p:extLst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s://difundir.org/wp-content/uploads/2019/09/zr-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8" y="0"/>
            <a:ext cx="8365182" cy="939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7151977"/>
      </p:ext>
    </p:extLst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s://difundir.org/wp-content/uploads/2019/09/zt-1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60" y="-1022063"/>
            <a:ext cx="7800628" cy="10420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2062075"/>
      </p:ext>
    </p:extLst>
  </p:cSld>
  <p:clrMapOvr>
    <a:masterClrMapping/>
  </p:clrMapOvr>
  <p:transition spd="slow" advTm="6000">
    <p:comb dir="vert"/>
    <p:sndAc>
      <p:stSnd>
        <p:snd r:embed="rId2" name="01 El reloj.wav"/>
      </p:stSnd>
    </p:sndAc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s://difundir.org/wp-content/uploads/2019/09/zu-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94556" y="79574"/>
            <a:ext cx="9422211" cy="9318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4146337"/>
      </p:ext>
    </p:extLst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s://difundir.org/wp-content/uploads/2019/09/zy-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02468" y="-14684"/>
            <a:ext cx="9073008" cy="9412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4915184"/>
      </p:ext>
    </p:extLst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s://difundir.org/wp-content/uploads/2019/09/zza-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404" y="-174625"/>
            <a:ext cx="7938492" cy="9572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001899"/>
      </p:ext>
    </p:extLst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12000"/>
          </a:blip>
          <a:srcRect/>
          <a:stretch>
            <a:fillRect/>
          </a:stretch>
        </p:blipFill>
        <p:spPr bwMode="auto">
          <a:xfrm>
            <a:off x="0" y="-26106"/>
            <a:ext cx="7812088" cy="9424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4" name="Picture 2" descr="https://difundir.org/wp-content/uploads/2019/09/zs-1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0420" y="1026592"/>
            <a:ext cx="8183760" cy="7344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0023461"/>
      </p:ext>
    </p:extLst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s://difundir.org/wp-content/uploads/2019/09/zzb-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2293" y="0"/>
            <a:ext cx="11463157" cy="939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5218168"/>
      </p:ext>
    </p:extLst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s://difundir.org/wp-content/uploads/2019/09/zzc-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812088" cy="9339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481909"/>
      </p:ext>
    </p:extLst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s://difundir.org/wp-content/uploads/2019/09/zzd-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74476" y="-197544"/>
            <a:ext cx="9913917" cy="9595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4962294"/>
      </p:ext>
    </p:extLst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https://difundir.org/wp-content/uploads/2019/09/zze-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734"/>
            <a:ext cx="7786614" cy="9412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2515250"/>
      </p:ext>
    </p:extLst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s://difundir.org/wp-content/uploads/2019/09/zzg-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812088" cy="10420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8911068"/>
      </p:ext>
    </p:extLst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12000"/>
          </a:blip>
          <a:srcRect/>
          <a:stretch>
            <a:fillRect/>
          </a:stretch>
        </p:blipFill>
        <p:spPr bwMode="auto">
          <a:xfrm>
            <a:off x="0" y="-26106"/>
            <a:ext cx="7812088" cy="9424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4" name="Picture 2" descr="https://difundir.org/wp-content/uploads/2019/09/u-4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0420" y="1586012"/>
            <a:ext cx="9069902" cy="6497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1428908"/>
      </p:ext>
    </p:extLst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s://difundir.org/wp-content/uploads/2019/09/zzj-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5537"/>
            <a:ext cx="7812088" cy="9755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592547"/>
      </p:ext>
    </p:extLst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https://difundir.org/wp-content/uploads/2019/09/zzk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60" y="-181323"/>
            <a:ext cx="7800628" cy="9601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5351075"/>
      </p:ext>
    </p:extLst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s://difundir.org/wp-content/uploads/2019/09/zzm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404" y="-232265"/>
            <a:ext cx="7938493" cy="5245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s://difundir.org/wp-content/uploads/2019/09/zzp-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404" y="5016276"/>
            <a:ext cx="7938492" cy="4390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3506874"/>
      </p:ext>
    </p:extLst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difundir.org/wp-content/uploads/2019/09/e-5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7041" y="0"/>
            <a:ext cx="8295147" cy="939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3733185"/>
      </p:ext>
    </p:extLst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difundir.org/wp-content/uploads/2019/09/g-5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812088" cy="939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3323323"/>
      </p:ext>
    </p:extLst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12000"/>
          </a:blip>
          <a:srcRect/>
          <a:stretch>
            <a:fillRect/>
          </a:stretch>
        </p:blipFill>
        <p:spPr bwMode="auto">
          <a:xfrm>
            <a:off x="0" y="-26106"/>
            <a:ext cx="7812088" cy="9424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298" name="Picture 2" descr="https://difundir.org/wp-content/uploads/2019/10/i-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2630"/>
            <a:ext cx="8004126" cy="8082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7227963"/>
      </p:ext>
    </p:extLst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difundir.org/wp-content/uploads/2019/09/i-5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77664"/>
            <a:ext cx="7812088" cy="11258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135886"/>
      </p:ext>
    </p:extLst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difundir.org/wp-content/uploads/2019/09/j-5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839"/>
            <a:ext cx="7812088" cy="9405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1831024"/>
      </p:ext>
    </p:extLst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difundir.org/wp-content/uploads/2019/09/k-5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8412" y="-197544"/>
            <a:ext cx="8010500" cy="10068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2005695"/>
      </p:ext>
    </p:extLst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s://difundir.org/wp-content/uploads/2019/09/m-5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32064"/>
            <a:ext cx="7812088" cy="10813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1968350"/>
      </p:ext>
    </p:extLst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difundir.org/wp-content/uploads/2019/09/n-5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812088" cy="939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0472940"/>
      </p:ext>
    </p:extLst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12000"/>
          </a:blip>
          <a:srcRect/>
          <a:stretch>
            <a:fillRect/>
          </a:stretch>
        </p:blipFill>
        <p:spPr bwMode="auto">
          <a:xfrm>
            <a:off x="0" y="-26106"/>
            <a:ext cx="7812088" cy="9424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0" name="Picture 2" descr="https://difundir.org/wp-content/uploads/2019/09/o-5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90688"/>
            <a:ext cx="7893507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6368926"/>
      </p:ext>
    </p:extLst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s://difundir.org/wp-content/uploads/2019/09/p-5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22713"/>
            <a:ext cx="7812088" cy="10420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7970153"/>
      </p:ext>
    </p:extLst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difundir.org/wp-content/uploads/2019/09/r-5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0" y="-203201"/>
            <a:ext cx="7808218" cy="9601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4936625"/>
      </p:ext>
    </p:extLst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s://difundir.org/wp-content/uploads/2019/09/s-5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7719"/>
            <a:ext cx="7812088" cy="10420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1176374"/>
      </p:ext>
    </p:extLst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s://difundir.org/wp-content/uploads/2019/09/t-5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2428" y="-917623"/>
            <a:ext cx="8154516" cy="10346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1660604"/>
      </p:ext>
    </p:extLst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difundir.org/wp-content/uploads/2019/09/h-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628" y="0"/>
            <a:ext cx="7830716" cy="9401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1836700"/>
      </p:ext>
    </p:extLst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12000"/>
          </a:blip>
          <a:srcRect/>
          <a:stretch>
            <a:fillRect/>
          </a:stretch>
        </p:blipFill>
        <p:spPr bwMode="auto">
          <a:xfrm>
            <a:off x="0" y="-26106"/>
            <a:ext cx="7812088" cy="9424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2" name="Picture 2" descr="https://difundir.org/wp-content/uploads/2019/10/o-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90500" y="738560"/>
            <a:ext cx="9001456" cy="7672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6179350"/>
      </p:ext>
    </p:extLst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s://difundir.org/wp-content/uploads/2019/09/q-5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210"/>
            <a:ext cx="7812088" cy="9784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9941518"/>
      </p:ext>
    </p:extLst>
  </p:cSld>
  <p:clrMapOvr>
    <a:masterClrMapping/>
  </p:clrMapOvr>
  <p:transition spd="slow" advTm="6000">
    <p:comb dir="vert"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C2C0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7812089" cy="939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4669266" y="4669278"/>
            <a:ext cx="9398000" cy="594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3083356" y="4669278"/>
            <a:ext cx="9398000" cy="594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" y="0"/>
            <a:ext cx="7812088" cy="952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" y="9295655"/>
            <a:ext cx="7812088" cy="10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33636" y="7953530"/>
            <a:ext cx="750695" cy="938037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691899" y="6265359"/>
            <a:ext cx="2300075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550375" y="686865"/>
            <a:ext cx="2923621" cy="4312279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2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Black" pitchFamily="34" charset="0"/>
                <a:cs typeface="Aharoni" pitchFamily="2" charset="-79"/>
              </a:rPr>
              <a:t>UN FUERTE </a:t>
            </a:r>
          </a:p>
          <a:p>
            <a:pPr algn="ctr"/>
            <a:r>
              <a:rPr lang="es-ES" sz="32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Black" pitchFamily="34" charset="0"/>
                <a:cs typeface="Aharoni" pitchFamily="2" charset="-79"/>
              </a:rPr>
              <a:t>ABRAZO,</a:t>
            </a:r>
          </a:p>
          <a:p>
            <a:pPr algn="ctr"/>
            <a:r>
              <a:rPr lang="es-ES" sz="32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Black" pitchFamily="34" charset="0"/>
                <a:cs typeface="Aharoni" pitchFamily="2" charset="-79"/>
              </a:rPr>
              <a:t>QUE TENGAS</a:t>
            </a:r>
          </a:p>
          <a:p>
            <a:pPr algn="ctr"/>
            <a:r>
              <a:rPr lang="es-ES" sz="32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Black" pitchFamily="34" charset="0"/>
                <a:cs typeface="Aharoni" pitchFamily="2" charset="-79"/>
              </a:rPr>
              <a:t> UN BUEN DIA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Arial Black" pitchFamily="34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4104126" y="1180589"/>
            <a:ext cx="2988652" cy="626561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1720" tIns="50860" rIns="101720" bIns="50860">
            <a:spAutoFit/>
          </a:bodyPr>
          <a:lstStyle/>
          <a:p>
            <a:pPr algn="ctr" defTabSz="1017133" eaLnBrk="0" hangingPunct="0">
              <a:spcBef>
                <a:spcPct val="50000"/>
              </a:spcBef>
            </a:pPr>
            <a:endParaRPr lang="fr-FR" sz="40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40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Hoy</a:t>
            </a:r>
            <a:r>
              <a:rPr lang="fr-FR" sz="40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400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domingo, 06 de octubre de 2019</a:t>
            </a:fld>
            <a:endParaRPr lang="es-ES" sz="40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36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Ahora</a:t>
            </a:r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</a:t>
            </a:r>
            <a:r>
              <a:rPr lang="fr-FR" sz="36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mismo</a:t>
            </a:r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60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22:02</a:t>
            </a:fld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</a:t>
            </a:r>
            <a:r>
              <a:rPr lang="fr-FR" sz="3600" dirty="0" err="1" smtClean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horas</a:t>
            </a:r>
            <a:r>
              <a:rPr lang="fr-FR" sz="3600" dirty="0" smtClean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.</a:t>
            </a: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lum bright="-25000" contrast="48000"/>
          </a:blip>
          <a:srcRect/>
          <a:stretch>
            <a:fillRect/>
          </a:stretch>
        </p:blipFill>
        <p:spPr bwMode="auto">
          <a:xfrm>
            <a:off x="1083372" y="7689650"/>
            <a:ext cx="1716230" cy="128001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2192868"/>
            <a:ext cx="7812088" cy="313267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506133"/>
            <a:ext cx="7812088" cy="6891867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620" y="0"/>
            <a:ext cx="4166447" cy="2140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610556"/>
            <a:ext cx="7812088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976511" y="6474179"/>
            <a:ext cx="2278526" cy="2446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7454" y="5743222"/>
            <a:ext cx="2018123" cy="3237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0339" y="6683022"/>
            <a:ext cx="1041612" cy="1357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072466"/>
            <a:ext cx="455705" cy="730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803422"/>
            <a:ext cx="455705" cy="730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5534378"/>
            <a:ext cx="455705" cy="730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265333"/>
            <a:ext cx="455705" cy="730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ITUACIONES PECULIAR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SITUACIONES PECULIARES</Template>
  <TotalTime>1</TotalTime>
  <Words>68</Words>
  <Application>Microsoft Office PowerPoint</Application>
  <PresentationFormat>Personalizado</PresentationFormat>
  <Paragraphs>12</Paragraphs>
  <Slides>59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59</vt:i4>
      </vt:variant>
    </vt:vector>
  </HeadingPairs>
  <TitlesOfParts>
    <vt:vector size="61" baseType="lpstr">
      <vt:lpstr>SITUACIONES PECULIARES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2019-10-06T20:02:03Z</dcterms:created>
  <dcterms:modified xsi:type="dcterms:W3CDTF">2019-10-06T20:03:33Z</dcterms:modified>
</cp:coreProperties>
</file>