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16" r:id="rId2"/>
    <p:sldId id="357" r:id="rId3"/>
    <p:sldId id="341" r:id="rId4"/>
    <p:sldId id="342" r:id="rId5"/>
    <p:sldId id="343" r:id="rId6"/>
    <p:sldId id="358" r:id="rId7"/>
    <p:sldId id="345" r:id="rId8"/>
    <p:sldId id="344" r:id="rId9"/>
    <p:sldId id="356" r:id="rId10"/>
    <p:sldId id="346" r:id="rId11"/>
    <p:sldId id="347" r:id="rId12"/>
    <p:sldId id="348" r:id="rId13"/>
    <p:sldId id="349" r:id="rId14"/>
    <p:sldId id="350" r:id="rId15"/>
    <p:sldId id="351" r:id="rId16"/>
    <p:sldId id="354" r:id="rId17"/>
    <p:sldId id="352" r:id="rId18"/>
    <p:sldId id="353" r:id="rId19"/>
    <p:sldId id="338" r:id="rId20"/>
    <p:sldId id="315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nLXHoQ/EFKc/8AlpjcXBA" hashData="fDdaWnhLOGQGJUVI5SMpqnpY+c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 horzBarState="maximized">
    <p:restoredLeft sz="15620"/>
    <p:restoredTop sz="97711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8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93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000364" y="1071546"/>
            <a:ext cx="3071834" cy="390874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Sabio </a:t>
            </a:r>
          </a:p>
          <a:p>
            <a:pPr algn="ctr"/>
            <a:endParaRPr lang="es-ES" sz="4400" b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Old English Text MT" pitchFamily="66" charset="0"/>
              <a:cs typeface="Times New Roman"/>
            </a:endParaRPr>
          </a:p>
          <a:p>
            <a:pPr algn="ctr"/>
            <a:r>
              <a:rPr lang="es-ES" sz="44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pero que muy sabio consejo…</a:t>
            </a:r>
            <a:endParaRPr lang="es-ES" sz="44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Old English Text MT" pitchFamily="66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57214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61796" y="5572140"/>
            <a:ext cx="796484" cy="838199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857884" y="6143644"/>
            <a:ext cx="2214578" cy="4001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14282" y="6357958"/>
            <a:ext cx="1928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C00000"/>
                </a:solidFill>
              </a:rPr>
              <a:t>PEQUENIQUES</a:t>
            </a:r>
            <a:endParaRPr lang="es-ES" sz="1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11000">
    <p:plus/>
    <p:sndAc>
      <p:stSnd loop="1">
        <p:snd r:embed="rId2" name="109 los pequeniques - palomitas de mai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chica_ojos_azules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5200" y="25400"/>
            <a:ext cx="12192000" cy="7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3537" cy="693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3 Rectángulo"/>
          <p:cNvSpPr>
            <a:spLocks noChangeArrowheads="1"/>
          </p:cNvSpPr>
          <p:nvPr/>
        </p:nvSpPr>
        <p:spPr bwMode="auto">
          <a:xfrm>
            <a:off x="3000364" y="928670"/>
            <a:ext cx="3357586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Old English Text MT" pitchFamily="66" charset="0"/>
              </a:rPr>
              <a:t/>
            </a:r>
            <a:br>
              <a:rPr lang="es-ES" sz="2800" b="1" dirty="0" smtClean="0">
                <a:latin typeface="Old English Text MT" pitchFamily="66" charset="0"/>
              </a:rPr>
            </a:br>
            <a:r>
              <a:rPr lang="es-ES" sz="2800" b="1" dirty="0" smtClean="0">
                <a:latin typeface="Old English Text MT" pitchFamily="66" charset="0"/>
              </a:rPr>
              <a:t>Tuve miedo al irme </a:t>
            </a: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a acostar porque creía que había</a:t>
            </a:r>
            <a:br>
              <a:rPr lang="es-ES" sz="2800" b="1" dirty="0" smtClean="0">
                <a:latin typeface="Old English Text MT" pitchFamily="66" charset="0"/>
              </a:rPr>
            </a:br>
            <a:r>
              <a:rPr lang="es-ES" sz="2800" b="1" dirty="0" smtClean="0">
                <a:latin typeface="Old English Text MT" pitchFamily="66" charset="0"/>
              </a:rPr>
              <a:t>alguien debajo de mi cama. </a:t>
            </a: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Cansada de esto, </a:t>
            </a: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un día  fui a ver aun Psiquiatra  y le expliqué: </a:t>
            </a:r>
            <a:r>
              <a:rPr lang="es-ES" sz="2800" dirty="0">
                <a:latin typeface="Old English Text MT" pitchFamily="66" charset="0"/>
              </a:rPr>
              <a:t/>
            </a:r>
            <a:br>
              <a:rPr lang="es-ES" sz="2800" dirty="0">
                <a:latin typeface="Old English Text MT" pitchFamily="66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3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LosSoprano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5704"/>
            <a:ext cx="9253537" cy="693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3 Rectángulo"/>
          <p:cNvSpPr>
            <a:spLocks noChangeArrowheads="1"/>
          </p:cNvSpPr>
          <p:nvPr/>
        </p:nvSpPr>
        <p:spPr bwMode="auto">
          <a:xfrm>
            <a:off x="3000364" y="1357298"/>
            <a:ext cx="3143273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Old English Text MT" pitchFamily="66" charset="0"/>
              </a:rPr>
              <a:t>"Tengo problemas</a:t>
            </a: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 </a:t>
            </a:r>
            <a:r>
              <a:rPr lang="es-ES" sz="2800" b="1" dirty="0">
                <a:latin typeface="Old English Text MT" pitchFamily="66" charset="0"/>
              </a:rPr>
              <a:t>y no vivo tranquila cada vez que voy a acostarme creo que</a:t>
            </a:r>
            <a:br>
              <a:rPr lang="es-ES" sz="2800" b="1" dirty="0">
                <a:latin typeface="Old English Text MT" pitchFamily="66" charset="0"/>
              </a:rPr>
            </a:br>
            <a:r>
              <a:rPr lang="es-ES" sz="2800" b="1" dirty="0">
                <a:latin typeface="Old English Text MT" pitchFamily="66" charset="0"/>
              </a:rPr>
              <a:t> hay alguien debajo de mi cama. Tengo miedo. ¿Me estaré volviendo loca, tiene cura?"</a:t>
            </a:r>
            <a:br>
              <a:rPr lang="es-ES" sz="2800" b="1" dirty="0">
                <a:latin typeface="Old English Text MT" pitchFamily="66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ecologiablog_chica_div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5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7" y="0"/>
            <a:ext cx="9253537" cy="693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3 Rectángulo"/>
          <p:cNvSpPr>
            <a:spLocks noChangeArrowheads="1"/>
          </p:cNvSpPr>
          <p:nvPr/>
        </p:nvSpPr>
        <p:spPr bwMode="auto">
          <a:xfrm>
            <a:off x="2928926" y="500042"/>
            <a:ext cx="321471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Old English Text MT" pitchFamily="66" charset="0"/>
              </a:rPr>
              <a:t/>
            </a:r>
            <a:br>
              <a:rPr lang="es-ES" sz="2800" b="1" dirty="0">
                <a:latin typeface="Old English Text MT" pitchFamily="66" charset="0"/>
              </a:rPr>
            </a:br>
            <a:r>
              <a:rPr lang="es-ES" sz="2800" b="1" dirty="0">
                <a:latin typeface="Old English Text MT" pitchFamily="66" charset="0"/>
              </a:rPr>
              <a:t/>
            </a:r>
            <a:br>
              <a:rPr lang="es-ES" sz="2800" b="1" dirty="0">
                <a:latin typeface="Old English Text MT" pitchFamily="66" charset="0"/>
              </a:rPr>
            </a:br>
            <a:r>
              <a:rPr lang="es-ES" sz="2800" b="1" dirty="0">
                <a:latin typeface="Old English Text MT" pitchFamily="66" charset="0"/>
              </a:rPr>
              <a:t> " Con mis sesiones en doce meses estarás bien" me dijo el psiquiatra. </a:t>
            </a:r>
            <a:endParaRPr lang="es-ES" sz="2800" b="1" dirty="0" smtClean="0">
              <a:latin typeface="Old English Text MT" pitchFamily="66" charset="0"/>
            </a:endParaRP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"</a:t>
            </a:r>
            <a:r>
              <a:rPr lang="es-ES" sz="2800" b="1" dirty="0">
                <a:latin typeface="Old English Text MT" pitchFamily="66" charset="0"/>
              </a:rPr>
              <a:t>Ven </a:t>
            </a:r>
            <a:r>
              <a:rPr lang="es-ES" sz="2800" b="1" dirty="0" smtClean="0">
                <a:latin typeface="Old English Text MT" pitchFamily="66" charset="0"/>
              </a:rPr>
              <a:t>a</a:t>
            </a:r>
            <a:r>
              <a:rPr lang="es-ES" sz="2800" b="1" dirty="0">
                <a:latin typeface="Old English Text MT" pitchFamily="66" charset="0"/>
              </a:rPr>
              <a:t> verme tres veces a la semana y te curaré todos esos miedos"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terapi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428604"/>
            <a:ext cx="6000760" cy="600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7" y="0"/>
            <a:ext cx="9253537" cy="693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3 Rectángulo"/>
          <p:cNvSpPr>
            <a:spLocks noChangeArrowheads="1"/>
          </p:cNvSpPr>
          <p:nvPr/>
        </p:nvSpPr>
        <p:spPr bwMode="auto">
          <a:xfrm>
            <a:off x="2714612" y="857232"/>
            <a:ext cx="3429024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Old English Text MT" pitchFamily="66" charset="0"/>
              </a:rPr>
              <a:t/>
            </a:r>
            <a:br>
              <a:rPr lang="es-ES" sz="2000" b="1" dirty="0">
                <a:latin typeface="Old English Text MT" pitchFamily="66" charset="0"/>
              </a:rPr>
            </a:br>
            <a:r>
              <a:rPr lang="es-ES" sz="2000" b="1" dirty="0" smtClean="0">
                <a:latin typeface="Old English Text MT" pitchFamily="66" charset="0"/>
              </a:rPr>
              <a:t>'¿</a:t>
            </a:r>
            <a:r>
              <a:rPr lang="es-ES" sz="2000" b="1" dirty="0">
                <a:latin typeface="Old English Text MT" pitchFamily="66" charset="0"/>
              </a:rPr>
              <a:t>Y cuanto me cobra doctor?" pregunté.</a:t>
            </a:r>
            <a:br>
              <a:rPr lang="es-ES" sz="2000" b="1" dirty="0">
                <a:latin typeface="Old English Text MT" pitchFamily="66" charset="0"/>
              </a:rPr>
            </a:br>
            <a:r>
              <a:rPr lang="es-ES" sz="2000" b="1" dirty="0">
                <a:latin typeface="Old English Text MT" pitchFamily="66" charset="0"/>
              </a:rPr>
              <a:t> "Barato. Ochenta euros la visita" contestó el doctor.</a:t>
            </a:r>
            <a:br>
              <a:rPr lang="es-ES" sz="2000" b="1" dirty="0">
                <a:latin typeface="Old English Text MT" pitchFamily="66" charset="0"/>
              </a:rPr>
            </a:br>
            <a:r>
              <a:rPr lang="es-ES" sz="2000" b="1" dirty="0">
                <a:latin typeface="Old English Text MT" pitchFamily="66" charset="0"/>
              </a:rPr>
              <a:t> 'Bueno, un poco caro pero si me cura, vale la pena" dije. Fuí tres sesiones</a:t>
            </a:r>
            <a:br>
              <a:rPr lang="es-ES" sz="2000" b="1" dirty="0">
                <a:latin typeface="Old English Text MT" pitchFamily="66" charset="0"/>
              </a:rPr>
            </a:br>
            <a:r>
              <a:rPr lang="es-ES" sz="2000" b="1" dirty="0">
                <a:latin typeface="Old English Text MT" pitchFamily="66" charset="0"/>
              </a:rPr>
              <a:t> y no volví a su consulta, porque me suponía mucho </a:t>
            </a:r>
            <a:r>
              <a:rPr lang="es-ES" sz="2000" b="1" dirty="0" smtClean="0">
                <a:latin typeface="Old English Text MT" pitchFamily="66" charset="0"/>
              </a:rPr>
              <a:t>dinero. </a:t>
            </a:r>
          </a:p>
          <a:p>
            <a:pPr algn="ctr"/>
            <a:r>
              <a:rPr lang="es-ES" sz="2000" b="1" dirty="0" smtClean="0">
                <a:latin typeface="Old English Text MT" pitchFamily="66" charset="0"/>
              </a:rPr>
              <a:t> </a:t>
            </a:r>
            <a:r>
              <a:rPr lang="es-ES" sz="2000" b="1" dirty="0">
                <a:latin typeface="Old English Text MT" pitchFamily="66" charset="0"/>
              </a:rPr>
              <a:t>Seis meses</a:t>
            </a:r>
            <a:br>
              <a:rPr lang="es-ES" sz="2000" b="1" dirty="0">
                <a:latin typeface="Old English Text MT" pitchFamily="66" charset="0"/>
              </a:rPr>
            </a:br>
            <a:r>
              <a:rPr lang="es-ES" sz="2000" b="1" dirty="0">
                <a:latin typeface="Old English Text MT" pitchFamily="66" charset="0"/>
              </a:rPr>
              <a:t> después, me encontré con el doctor en la calle. </a:t>
            </a:r>
            <a:r>
              <a:rPr lang="es-ES" sz="2400" b="1" dirty="0">
                <a:latin typeface="Old English Text MT" pitchFamily="66" charset="0"/>
              </a:rPr>
              <a:t/>
            </a:r>
            <a:br>
              <a:rPr lang="es-ES" sz="2400" b="1" dirty="0">
                <a:latin typeface="Old English Text MT" pitchFamily="66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21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Documents and Settings\Dell\Escritorio\pareja-laborando-ella-papeles-en-mano-el-hablando-por-celular-300x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42918"/>
            <a:ext cx="6000760" cy="556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3537" cy="693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2857488" y="1285860"/>
            <a:ext cx="3500462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 "Hola-me dijo- por qué dejó de venir a mi consulta después de la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tercera vez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. ¿Por qué no volvió?" -me preguntó-. 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/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 "Bueno, doctor, ochenta euros por consulta tres veces a la semana por doce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 meses era bastante dinero! 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Por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suerte encontré un camarero en el bar que me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 curó en una sola sesión por diez euros y además con cerveza y tapa incluida!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2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camar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3537" cy="693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2928926" y="285728"/>
            <a:ext cx="342899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sz="2800" b="1" dirty="0">
                <a:latin typeface="Old English Text MT" pitchFamily="66" charset="0"/>
              </a:rPr>
              <a:t/>
            </a:r>
            <a:br>
              <a:rPr lang="es-ES" sz="2800" b="1" dirty="0">
                <a:latin typeface="Old English Text MT" pitchFamily="66" charset="0"/>
              </a:rPr>
            </a:br>
            <a:r>
              <a:rPr lang="es-ES" sz="2800" b="1" dirty="0">
                <a:latin typeface="Old English Text MT" pitchFamily="66" charset="0"/>
              </a:rPr>
              <a:t> "No me diga</a:t>
            </a:r>
            <a:r>
              <a:rPr lang="es-ES" sz="2800" b="1" dirty="0" smtClean="0">
                <a:latin typeface="Old English Text MT" pitchFamily="66" charset="0"/>
              </a:rPr>
              <a:t>!“</a:t>
            </a: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 </a:t>
            </a:r>
            <a:r>
              <a:rPr lang="es-ES" sz="2800" b="1" dirty="0">
                <a:latin typeface="Old English Text MT" pitchFamily="66" charset="0"/>
              </a:rPr>
              <a:t>dijo el psiquiatra algo molesto. </a:t>
            </a:r>
            <a:r>
              <a:rPr lang="es-ES" sz="2800" b="1" dirty="0" smtClean="0">
                <a:latin typeface="Old English Text MT" pitchFamily="66" charset="0"/>
              </a:rPr>
              <a:t>“</a:t>
            </a: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¿</a:t>
            </a:r>
            <a:r>
              <a:rPr lang="es-ES" sz="2800" b="1" dirty="0">
                <a:latin typeface="Old English Text MT" pitchFamily="66" charset="0"/>
              </a:rPr>
              <a:t>Y se puede saber cómo un</a:t>
            </a:r>
            <a:br>
              <a:rPr lang="es-ES" sz="2800" b="1" dirty="0">
                <a:latin typeface="Old English Text MT" pitchFamily="66" charset="0"/>
              </a:rPr>
            </a:br>
            <a:r>
              <a:rPr lang="es-ES" sz="2800" b="1" dirty="0">
                <a:latin typeface="Old English Text MT" pitchFamily="66" charset="0"/>
              </a:rPr>
              <a:t> camarero que sólo sabe servir copas </a:t>
            </a:r>
            <a:r>
              <a:rPr lang="es-ES" sz="2800" b="1" dirty="0" smtClean="0">
                <a:latin typeface="Old English Text MT" pitchFamily="66" charset="0"/>
              </a:rPr>
              <a:t>la </a:t>
            </a:r>
            <a:r>
              <a:rPr lang="es-ES" sz="2800" b="1" dirty="0">
                <a:latin typeface="Old English Text MT" pitchFamily="66" charset="0"/>
              </a:rPr>
              <a:t>curó por diez euros?"</a:t>
            </a:r>
            <a:br>
              <a:rPr lang="es-ES" sz="2800" b="1" dirty="0">
                <a:latin typeface="Old English Text MT" pitchFamily="66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2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foto_camar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7" y="0"/>
            <a:ext cx="9253537" cy="693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2786050" y="1071546"/>
            <a:ext cx="3357558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sz="2800" b="1" dirty="0">
                <a:latin typeface="Old English Text MT" pitchFamily="66" charset="0"/>
              </a:rPr>
              <a:t> "Pues sí doctor; </a:t>
            </a:r>
            <a:endParaRPr lang="es-ES" sz="2800" b="1" dirty="0" smtClean="0">
              <a:latin typeface="Old English Text MT" pitchFamily="66" charset="0"/>
            </a:endParaRP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me </a:t>
            </a:r>
            <a:r>
              <a:rPr lang="es-ES" sz="2800" b="1" dirty="0">
                <a:latin typeface="Old English Text MT" pitchFamily="66" charset="0"/>
              </a:rPr>
              <a:t>dijo que cortara las patas de la cama! </a:t>
            </a:r>
            <a:endParaRPr lang="es-ES" sz="2800" b="1" dirty="0" smtClean="0">
              <a:latin typeface="Old English Text MT" pitchFamily="66" charset="0"/>
            </a:endParaRPr>
          </a:p>
          <a:p>
            <a:pPr algn="ctr"/>
            <a:endParaRPr lang="es-ES" sz="2800" b="1" dirty="0" smtClean="0">
              <a:latin typeface="Old English Text MT" pitchFamily="66" charset="0"/>
            </a:endParaRP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Ahora</a:t>
            </a:r>
          </a:p>
          <a:p>
            <a:pPr algn="ctr"/>
            <a:r>
              <a:rPr lang="es-ES" sz="2800" b="1" dirty="0" smtClean="0">
                <a:latin typeface="Old English Text MT" pitchFamily="66" charset="0"/>
              </a:rPr>
              <a:t> </a:t>
            </a:r>
            <a:r>
              <a:rPr lang="es-ES" sz="2800" b="1" dirty="0">
                <a:latin typeface="Old English Text MT" pitchFamily="66" charset="0"/>
              </a:rPr>
              <a:t>ya no puede</a:t>
            </a:r>
            <a:br>
              <a:rPr lang="es-ES" sz="2800" b="1" dirty="0">
                <a:latin typeface="Old English Text MT" pitchFamily="66" charset="0"/>
              </a:rPr>
            </a:br>
            <a:r>
              <a:rPr lang="es-ES" sz="2800" b="1" dirty="0">
                <a:latin typeface="Old English Text MT" pitchFamily="66" charset="0"/>
              </a:rPr>
              <a:t> haber nadie debajo!"</a:t>
            </a: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> </a:t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camas-bajas-low-bed-floor-bed-low-bedro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7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7" y="-75704"/>
            <a:ext cx="9253537" cy="693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3143240" y="1000108"/>
            <a:ext cx="3000368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Calibri" pitchFamily="34" charset="0"/>
              </a:rPr>
              <a:t/>
            </a:r>
            <a:br>
              <a:rPr lang="es-ES" b="1" dirty="0" smtClean="0">
                <a:latin typeface="Calibri" pitchFamily="34" charset="0"/>
              </a:rPr>
            </a:br>
            <a:r>
              <a:rPr lang="es-ES" sz="2400" b="1" dirty="0" smtClean="0">
                <a:latin typeface="Old English Text MT" pitchFamily="66" charset="0"/>
              </a:rPr>
              <a:t>Olvidaos de los Psicólogos y Psiquiatras......</a:t>
            </a:r>
          </a:p>
          <a:p>
            <a:pPr algn="ctr"/>
            <a:endParaRPr lang="es-ES" sz="2400" b="1" dirty="0" smtClean="0">
              <a:latin typeface="Old English Text MT" pitchFamily="66" charset="0"/>
            </a:endParaRPr>
          </a:p>
          <a:p>
            <a:pPr algn="ctr"/>
            <a:r>
              <a:rPr lang="es-ES" sz="2400" b="1" dirty="0" smtClean="0">
                <a:latin typeface="Old English Text MT" pitchFamily="66" charset="0"/>
              </a:rPr>
              <a:t>Tomaos una cervecita o un vinito.</a:t>
            </a:r>
          </a:p>
          <a:p>
            <a:pPr algn="ctr"/>
            <a:endParaRPr lang="es-ES" sz="2400" b="1" dirty="0" smtClean="0">
              <a:latin typeface="Old English Text MT" pitchFamily="66" charset="0"/>
            </a:endParaRPr>
          </a:p>
          <a:p>
            <a:pPr algn="ctr"/>
            <a:r>
              <a:rPr lang="es-ES" sz="2400" b="1" dirty="0" smtClean="0">
                <a:latin typeface="Old English Text MT" pitchFamily="66" charset="0"/>
              </a:rPr>
              <a:t>Disfrutar de la vida y de los amigos y hablar con el Camarero! </a:t>
            </a:r>
            <a:r>
              <a:rPr lang="es-ES" b="1" dirty="0" smtClean="0">
                <a:latin typeface="Old English Text MT" pitchFamily="66" charset="0"/>
              </a:rPr>
              <a:t/>
            </a:r>
            <a:br>
              <a:rPr lang="es-ES" b="1" dirty="0" smtClean="0">
                <a:latin typeface="Old English Text MT" pitchFamily="66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2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Jerez-TV-Camarero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250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857488" y="1071546"/>
            <a:ext cx="3143272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4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4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 Buen día</a:t>
            </a:r>
            <a:endParaRPr lang="es-ES" sz="48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Old English Text MT" pitchFamily="66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Click="0" advTm="1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bio   pero que muy sabio...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Sabio   pero que muy sabio...</Template>
  <TotalTime>2</TotalTime>
  <Words>97</Words>
  <Application>Microsoft Office PowerPoint</Application>
  <PresentationFormat>Presentación en pantalla (4:3)</PresentationFormat>
  <Paragraphs>61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Sabio   pero que muy sabio...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2014-05-02T13:47:14Z</dcterms:created>
  <dcterms:modified xsi:type="dcterms:W3CDTF">2014-05-02T13:50:09Z</dcterms:modified>
</cp:coreProperties>
</file>