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65" r:id="rId3"/>
    <p:sldId id="273" r:id="rId4"/>
    <p:sldId id="271" r:id="rId5"/>
    <p:sldId id="274" r:id="rId6"/>
    <p:sldId id="272" r:id="rId7"/>
    <p:sldId id="270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63" r:id="rId26"/>
    <p:sldId id="292" r:id="rId2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OD6fxPwwoIGGmKEQgZMog==" hashData="FoPF8J/kLEjIRPPhaEbOApLEUH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5D8105-EF3E-4FBE-AF07-88B5C92D5CBA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CD8C4D-33FA-4D17-AE9A-94B74DFA21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B20E2-D659-490A-9636-C8B8FD4CA928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FE818-FD32-42A9-A9EF-E96BA42E12F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E9769E-EED4-4882-AE6E-8AA5EE51309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253C61-B374-4F42-B2EA-B10B17F01C6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8850AD-E931-49B6-AC76-2A5EF6814FF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9CC424-2A56-4975-BFC4-846A53DADC3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47E25F-2784-41F4-BBF2-F8004498C4D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0B1E78-880C-4EC0-AFD2-F0AF40907FC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24F996-FF3F-4FFF-9C0F-A3555B763DB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15B144-20E7-41FA-92EF-FAE7F674B70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7BBEB9-6BB0-4B90-B4FA-8E1543BE899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321AB3-160D-49E1-90AB-CA7B2FCE095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48414C-6235-4A36-8179-1F1412CB9B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B69455B-9BD4-4928-95E8-605ECFA489E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476C035-4CCB-4A12-88E2-C3BBD863972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31.gif"/><Relationship Id="rId4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5357826"/>
            <a:ext cx="928662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2843808" y="1052736"/>
            <a:ext cx="489198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6600" b="1" i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itchFamily="18" charset="0"/>
              </a:rPr>
              <a:t>ROSTROS</a:t>
            </a:r>
          </a:p>
          <a:p>
            <a:pPr algn="ctr">
              <a:defRPr/>
            </a:pPr>
            <a:r>
              <a:rPr lang="es-ES" sz="6600" b="1" i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itchFamily="18" charset="0"/>
              </a:rPr>
              <a:t> CON</a:t>
            </a:r>
            <a:endParaRPr lang="es-ES" sz="6600" b="1" i="1" kern="10" dirty="0" smtClean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 Extra Bold" pitchFamily="18" charset="0"/>
            </a:endParaRPr>
          </a:p>
          <a:p>
            <a:pPr algn="ctr">
              <a:defRPr/>
            </a:pPr>
            <a:r>
              <a:rPr lang="es-ES" sz="6600" b="1" i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itchFamily="18" charset="0"/>
              </a:rPr>
              <a:t>RARA </a:t>
            </a:r>
          </a:p>
          <a:p>
            <a:pPr algn="ctr">
              <a:defRPr/>
            </a:pPr>
            <a:r>
              <a:rPr lang="es-ES" sz="6600" b="1" i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itchFamily="18" charset="0"/>
              </a:rPr>
              <a:t>BELLEZA</a:t>
            </a:r>
            <a:endParaRPr lang="es-ES" sz="6600" b="1" i="1" kern="10" dirty="0" smtClean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 spd="med" advTm="12000">
    <p:dissolve/>
    <p:sndAc>
      <p:stSnd>
        <p:snd r:embed="rId2" name="frank sinatra - moon ri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 tmFilter="0,0; .5, 1; 1, 1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 tmFilter="0,0; .5, 1; 1, 1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 tmFilter="0,0; .5, 1; 1, 1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caras\retratos-celo-fotografias-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9550" y="-1200150"/>
            <a:ext cx="5715000" cy="8591550"/>
          </a:xfrm>
          <a:prstGeom prst="rect">
            <a:avLst/>
          </a:prstGeom>
          <a:noFill/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5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caras\retratos-celo-fotografias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-1071594"/>
            <a:ext cx="5715000" cy="859155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-28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caras\retratos-celo-fotografias-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-928718"/>
            <a:ext cx="5715000" cy="8591550"/>
          </a:xfrm>
          <a:prstGeom prst="rect">
            <a:avLst/>
          </a:prstGeom>
          <a:noFill/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5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caras\retratos-celo-fotografias-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43113" y="-1365250"/>
            <a:ext cx="5715000" cy="859155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-28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illusion-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0"/>
            <a:ext cx="9396413" cy="7046913"/>
          </a:xfrm>
          <a:prstGeom prst="rect">
            <a:avLst/>
          </a:prstGeom>
          <a:noFill/>
        </p:spPr>
      </p:pic>
      <p:pic>
        <p:nvPicPr>
          <p:cNvPr id="5" name="Picture 2" descr="C:\Documents and Settings\Dell\Escritorio\caras\20090625100136_retrato-original.jpg"/>
          <p:cNvPicPr>
            <a:picLocks noChangeAspect="1" noChangeArrowheads="1"/>
          </p:cNvPicPr>
          <p:nvPr/>
        </p:nvPicPr>
        <p:blipFill>
          <a:blip r:embed="rId3" cstate="print"/>
          <a:srcRect t="48823"/>
          <a:stretch>
            <a:fillRect/>
          </a:stretch>
        </p:blipFill>
        <p:spPr bwMode="auto">
          <a:xfrm>
            <a:off x="1928794" y="0"/>
            <a:ext cx="5689746" cy="7143776"/>
          </a:xfrm>
          <a:prstGeom prst="rect">
            <a:avLst/>
          </a:prstGeom>
          <a:noFill/>
        </p:spPr>
      </p:pic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5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caras\retratos-celo-fotografias-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-357214"/>
            <a:ext cx="5715000" cy="8591551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-28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caras\retratos-celo-fotografias-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-571528"/>
            <a:ext cx="5715000" cy="8591551"/>
          </a:xfrm>
          <a:prstGeom prst="rect">
            <a:avLst/>
          </a:prstGeom>
          <a:noFill/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5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caras\retratos-celo-fotografias-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-857280"/>
            <a:ext cx="5715000" cy="859155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-28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caras\retratos-celo-fotografias-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-1000156"/>
            <a:ext cx="5715000" cy="8591550"/>
          </a:xfrm>
          <a:prstGeom prst="rect">
            <a:avLst/>
          </a:prstGeom>
          <a:noFill/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5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caras\retratos-celo-fotografias-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-571528"/>
            <a:ext cx="5715001" cy="859155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-28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caras\retratos-celo-fotografias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0"/>
            <a:ext cx="5715000" cy="8591551"/>
          </a:xfrm>
          <a:prstGeom prst="rect">
            <a:avLst/>
          </a:prstGeom>
          <a:noFill/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5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caras\retratos-celo-fotografias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-500090"/>
            <a:ext cx="5715000" cy="8591551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-28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caras\retratos-celo-fotografias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-785842"/>
            <a:ext cx="5715000" cy="8591550"/>
          </a:xfrm>
          <a:prstGeom prst="rect">
            <a:avLst/>
          </a:prstGeom>
          <a:noFill/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5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caras\retratos-celo-fotografias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-1000156"/>
            <a:ext cx="5715000" cy="8591551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-28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caras\retratos-celo-fotografias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-714404"/>
            <a:ext cx="5715000" cy="8591550"/>
          </a:xfrm>
          <a:prstGeom prst="rect">
            <a:avLst/>
          </a:prstGeom>
          <a:noFill/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5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caras\retratos-celo-fotografias-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-1071594"/>
            <a:ext cx="5715000" cy="8591551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-28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caras\retratos-celo-fotografias-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-928718"/>
            <a:ext cx="5715000" cy="8591551"/>
          </a:xfrm>
          <a:prstGeom prst="rect">
            <a:avLst/>
          </a:prstGeom>
          <a:noFill/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5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caras\retratos-celo-fotografias-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-928718"/>
            <a:ext cx="5715000" cy="859155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-28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caras\retratos-celo-fotografias-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-357214"/>
            <a:ext cx="5715000" cy="8591550"/>
          </a:xfrm>
          <a:prstGeom prst="rect">
            <a:avLst/>
          </a:prstGeom>
          <a:noFill/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5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caras\retratos-celo-fotografias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-500090"/>
            <a:ext cx="5715000" cy="8591551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-28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illusion-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0"/>
            <a:ext cx="10192363" cy="7643842"/>
          </a:xfrm>
          <a:prstGeom prst="rect">
            <a:avLst/>
          </a:prstGeom>
          <a:noFill/>
        </p:spPr>
      </p:pic>
      <p:pic>
        <p:nvPicPr>
          <p:cNvPr id="21506" name="Picture 2" descr="C:\Documents and Settings\Dell\Escritorio\caras\retratos-celo-fotografias-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-642966"/>
            <a:ext cx="5715001" cy="8591551"/>
          </a:xfrm>
          <a:prstGeom prst="rect">
            <a:avLst/>
          </a:prstGeom>
          <a:noFill/>
        </p:spPr>
      </p:pic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5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lorspiralillusion-in-color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Documents and Settings\Dell\Escritorio\caras\20090625100136_retrato-original.jpg"/>
          <p:cNvPicPr>
            <a:picLocks noChangeAspect="1" noChangeArrowheads="1"/>
          </p:cNvPicPr>
          <p:nvPr/>
        </p:nvPicPr>
        <p:blipFill>
          <a:blip r:embed="rId4" cstate="print"/>
          <a:srcRect b="49833"/>
          <a:stretch>
            <a:fillRect/>
          </a:stretch>
        </p:blipFill>
        <p:spPr bwMode="auto">
          <a:xfrm>
            <a:off x="1500166" y="0"/>
            <a:ext cx="5786478" cy="7031620"/>
          </a:xfrm>
          <a:prstGeom prst="rect">
            <a:avLst/>
          </a:prstGeom>
          <a:noFill/>
        </p:spPr>
      </p:pic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-28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olorspiralillusion-in-color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285784" y="428604"/>
            <a:ext cx="4572000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pic>
        <p:nvPicPr>
          <p:cNvPr id="12" name="Picture 3" descr="illusion-017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5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OSTROS CON BELLEZA">
  <a:themeElements>
    <a:clrScheme name="PARA MONTAR CON MOVIMIENT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RA MONTAR CON MOVIMIENT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RA MONTAR CON MOVIMIENT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RA MONTAR CON MOVIMIENT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RA MONTAR CON MOVIMIENT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RA MONTAR CON MOVIMIENT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RA MONTAR CON MOVIMIENT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RA MONTAR CON MOVIMIENT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A MONTAR CON MOVIMIENT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A MONTAR CON MOVIMIENT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A MONTAR CON MOVIMIENT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A MONTAR CON MOVIMIENT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A MONTAR CON MOVIMIENT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A MONTAR CON MOVIMIENT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ROSTROS CON BELLEZA</Template>
  <TotalTime>6</TotalTime>
  <Words>79</Words>
  <Application>Microsoft Office PowerPoint</Application>
  <PresentationFormat>Presentación en pantalla (4:3)</PresentationFormat>
  <Paragraphs>37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ROSTROS CON BELLEZA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2014-07-13T10:06:02Z</dcterms:created>
  <dcterms:modified xsi:type="dcterms:W3CDTF">2014-07-13T10:12:11Z</dcterms:modified>
</cp:coreProperties>
</file>