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9" r:id="rId3"/>
    <p:sldId id="257" r:id="rId4"/>
    <p:sldId id="258" r:id="rId5"/>
    <p:sldId id="261" r:id="rId6"/>
    <p:sldId id="256" r:id="rId7"/>
    <p:sldId id="262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BTdEYLcqIpXOoHoAy4OwA" hashData="KhsgDhTJv1hafKJH2PmDR7rHa2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386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3E40-7328-428C-95FB-8BEC955B483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C33E-8534-4BFF-AB91-A4FA90A614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3E40-7328-428C-95FB-8BEC955B483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C33E-8534-4BFF-AB91-A4FA90A614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3E40-7328-428C-95FB-8BEC955B483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C33E-8534-4BFF-AB91-A4FA90A614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3E40-7328-428C-95FB-8BEC955B483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C33E-8534-4BFF-AB91-A4FA90A614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3E40-7328-428C-95FB-8BEC955B483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C33E-8534-4BFF-AB91-A4FA90A614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3E40-7328-428C-95FB-8BEC955B483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C33E-8534-4BFF-AB91-A4FA90A614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3E40-7328-428C-95FB-8BEC955B483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C33E-8534-4BFF-AB91-A4FA90A614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3E40-7328-428C-95FB-8BEC955B483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C33E-8534-4BFF-AB91-A4FA90A614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3E40-7328-428C-95FB-8BEC955B483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C33E-8534-4BFF-AB91-A4FA90A614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3E40-7328-428C-95FB-8BEC955B483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C33E-8534-4BFF-AB91-A4FA90A614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63E40-7328-428C-95FB-8BEC955B483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FC33E-8534-4BFF-AB91-A4FA90A614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8DE15-26A1-4E2F-88A8-62AD83B3546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63E40-7328-428C-95FB-8BEC955B483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FC33E-8534-4BFF-AB91-A4FA90A614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A3BFD6F-B935-4399-9620-9C413AC7B9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-1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1214422"/>
            <a:ext cx="9144000" cy="649404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642918"/>
            <a:ext cx="9144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>
                <a:latin typeface="Vivian" pitchFamily="2" charset="0"/>
              </a:rPr>
              <a:t>Romance de aquellos tiempos</a:t>
            </a:r>
            <a:r>
              <a:rPr lang="es-ES" sz="4000" dirty="0">
                <a:latin typeface="Vivian" pitchFamily="2" charset="0"/>
              </a:rPr>
              <a:t/>
            </a:r>
            <a:br>
              <a:rPr lang="es-ES" sz="4000" dirty="0">
                <a:latin typeface="Vivian" pitchFamily="2" charset="0"/>
              </a:rPr>
            </a:br>
            <a:endParaRPr lang="es-ES" sz="4000" dirty="0">
              <a:latin typeface="Vivian" pitchFamily="2" charset="0"/>
            </a:endParaRPr>
          </a:p>
          <a:p>
            <a:r>
              <a:rPr lang="es-ES" sz="6600" dirty="0" smtClean="0">
                <a:latin typeface="Russel Write TT" pitchFamily="82" charset="0"/>
              </a:rPr>
              <a:t/>
            </a:r>
            <a:br>
              <a:rPr lang="es-ES" sz="6600" dirty="0" smtClean="0">
                <a:latin typeface="Russel Write TT" pitchFamily="82" charset="0"/>
              </a:rPr>
            </a:br>
            <a:endParaRPr lang="es-ES" dirty="0">
              <a:latin typeface="Russel Write TT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357950" y="5857892"/>
            <a:ext cx="8643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latin typeface="Bad Seed" pitchFamily="2" charset="0"/>
              </a:rPr>
              <a:t>Pac-Jaz</a:t>
            </a:r>
            <a:endParaRPr lang="es-ES" sz="1400" dirty="0">
              <a:latin typeface="Bad Seed" pitchFamily="2" charset="0"/>
            </a:endParaRPr>
          </a:p>
        </p:txBody>
      </p:sp>
    </p:spTree>
  </p:cSld>
  <p:clrMapOvr>
    <a:masterClrMapping/>
  </p:clrMapOvr>
  <p:transition advTm="9000">
    <p:sndAc>
      <p:stSnd>
        <p:snd r:embed="rId2" name="dance disco funk - megamix 60´ 70´ 80´ 90´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-1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143504" y="357166"/>
            <a:ext cx="40004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Una noche una pareja de viejos estaba ya acostada en su cama.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/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</a:br>
            <a:r>
              <a:rPr lang="es-E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El marido se estaba quedando dormido pero su mujer se sentía romántica y quería conversar.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715272" y="6072207"/>
            <a:ext cx="1428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solidFill>
                  <a:srgbClr val="FFFF00"/>
                </a:solidFill>
                <a:latin typeface="Bad Seed" pitchFamily="2" charset="0"/>
              </a:rPr>
              <a:t>Pac-Jaz</a:t>
            </a:r>
            <a:endParaRPr lang="es-ES" dirty="0" smtClean="0">
              <a:solidFill>
                <a:srgbClr val="FFFF00"/>
              </a:solidFill>
              <a:latin typeface="Bad Seed" pitchFamily="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repreciousthangold2-2-0710-1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280172" y="1285860"/>
            <a:ext cx="6863696" cy="557214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FFFF00"/>
                </a:solidFill>
                <a:latin typeface="Bad Seed" pitchFamily="2" charset="0"/>
              </a:rPr>
              <a:t>Le dijo: “Cuando me enamorabas, me agarrabas la mano”.</a:t>
            </a:r>
            <a:r>
              <a:rPr lang="es-ES" sz="2400" dirty="0" smtClean="0">
                <a:solidFill>
                  <a:srgbClr val="FFFF00"/>
                </a:solidFill>
                <a:latin typeface="Bad Seed" pitchFamily="2" charset="0"/>
              </a:rPr>
              <a:t/>
            </a:r>
            <a:br>
              <a:rPr lang="es-ES" sz="2400" dirty="0" smtClean="0">
                <a:solidFill>
                  <a:srgbClr val="FFFF00"/>
                </a:solidFill>
                <a:latin typeface="Bad Seed" pitchFamily="2" charset="0"/>
              </a:rPr>
            </a:br>
            <a:r>
              <a:rPr lang="es-ES" sz="2400" dirty="0">
                <a:solidFill>
                  <a:srgbClr val="FFFF00"/>
                </a:solidFill>
                <a:latin typeface="Bad Seed" pitchFamily="2" charset="0"/>
              </a:rPr>
              <a:t>De mala gana, el marido se dio media vuelta, le agarro la mano por unos segundos y luego trato de dormirse otra vez.</a:t>
            </a:r>
            <a:r>
              <a:rPr lang="es-ES" sz="2400" dirty="0" smtClean="0">
                <a:solidFill>
                  <a:srgbClr val="FFFF00"/>
                </a:solidFill>
                <a:latin typeface="Bad Seed" pitchFamily="2" charset="0"/>
              </a:rPr>
              <a:t/>
            </a:r>
            <a:br>
              <a:rPr lang="es-ES" sz="2400" dirty="0" smtClean="0">
                <a:solidFill>
                  <a:srgbClr val="FFFF00"/>
                </a:solidFill>
                <a:latin typeface="Bad Seed" pitchFamily="2" charset="0"/>
              </a:rPr>
            </a:br>
            <a:r>
              <a:rPr lang="es-ES" sz="2400" dirty="0">
                <a:solidFill>
                  <a:srgbClr val="FFFF00"/>
                </a:solidFill>
                <a:latin typeface="Bad Seed" pitchFamily="2" charset="0"/>
              </a:rPr>
              <a:t>En pocos momentos ella le dijo nuevamente: “Entonces me besabas”.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285852" y="5929330"/>
            <a:ext cx="8643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FF00"/>
                </a:solidFill>
                <a:latin typeface="Bad Seed" pitchFamily="2" charset="0"/>
              </a:rPr>
              <a:t>Pac-Jaz</a:t>
            </a:r>
            <a:endParaRPr lang="es-ES" sz="1400" dirty="0" smtClean="0">
              <a:solidFill>
                <a:srgbClr val="FFFF00"/>
              </a:solidFill>
              <a:latin typeface="Bad Seed" pitchFamily="2" charset="0"/>
            </a:endParaRPr>
          </a:p>
          <a:p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rcera edad2.pn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4826732" cy="564357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857752" y="428604"/>
            <a:ext cx="428624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Bad Seed" pitchFamily="2" charset="0"/>
              </a:rPr>
              <a:t>Algo molesto, se dio media vuelta otra vez y le dio un ligero beso en la mejilla y luego se acomodo para dormirse.</a:t>
            </a:r>
            <a:br>
              <a:rPr lang="es-ES" sz="2400" dirty="0">
                <a:solidFill>
                  <a:schemeClr val="bg1"/>
                </a:solidFill>
                <a:latin typeface="Bad Seed" pitchFamily="2" charset="0"/>
              </a:rPr>
            </a:br>
            <a:r>
              <a:rPr lang="es-ES" sz="2400" dirty="0">
                <a:solidFill>
                  <a:schemeClr val="bg1"/>
                </a:solidFill>
                <a:latin typeface="Bad Seed" pitchFamily="2" charset="0"/>
              </a:rPr>
              <a:t>En treinta segundos, ella le dijo: “Luego tú me mordías el cuello”. Enfadado, el marido tiro la ropa de cama y se levanto.</a:t>
            </a:r>
            <a:br>
              <a:rPr lang="es-ES" sz="2400" dirty="0">
                <a:solidFill>
                  <a:schemeClr val="bg1"/>
                </a:solidFill>
                <a:latin typeface="Bad Seed" pitchFamily="2" charset="0"/>
              </a:rPr>
            </a:br>
            <a:r>
              <a:rPr lang="es-ES" sz="2400" dirty="0">
                <a:solidFill>
                  <a:schemeClr val="bg1"/>
                </a:solidFill>
                <a:latin typeface="Bad Seed" pitchFamily="2" charset="0"/>
              </a:rPr>
              <a:t>“A donde vas?”, le pregunto ella.</a:t>
            </a:r>
            <a:br>
              <a:rPr lang="es-ES" sz="2400" dirty="0">
                <a:solidFill>
                  <a:schemeClr val="bg1"/>
                </a:solidFill>
                <a:latin typeface="Bad Seed" pitchFamily="2" charset="0"/>
              </a:rPr>
            </a:br>
            <a:endParaRPr lang="es-ES" sz="2400" dirty="0">
              <a:solidFill>
                <a:schemeClr val="bg1"/>
              </a:solidFill>
              <a:latin typeface="Bad Seed" pitchFamily="2" charset="0"/>
            </a:endParaRPr>
          </a:p>
          <a:p>
            <a:r>
              <a:rPr lang="es-ES" sz="2400" dirty="0">
                <a:solidFill>
                  <a:schemeClr val="bg1"/>
                </a:solidFill>
                <a:latin typeface="Bad Seed" pitchFamily="2" charset="0"/>
              </a:rPr>
              <a:t>“A buscar mis dientes”!!!!</a:t>
            </a:r>
          </a:p>
        </p:txBody>
      </p:sp>
      <p:pic>
        <p:nvPicPr>
          <p:cNvPr id="6" name="5 Imagen" descr="den5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2285984" y="4671997"/>
            <a:ext cx="2714612" cy="2186003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nhat2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454886" y="0"/>
            <a:ext cx="6884274" cy="800103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139378" y="4286256"/>
            <a:ext cx="40046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atin typeface="Bad Seed" pitchFamily="2" charset="0"/>
              </a:rPr>
              <a:t>Francisco del Olmo-Jazmín</a:t>
            </a:r>
            <a:endParaRPr lang="es-ES" sz="2400" dirty="0">
              <a:latin typeface="Bad Seed" pitchFamily="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929190" y="5286388"/>
            <a:ext cx="8643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 smtClean="0">
                <a:solidFill>
                  <a:srgbClr val="FFFF00"/>
                </a:solidFill>
                <a:latin typeface="Bad Seed" pitchFamily="2" charset="0"/>
              </a:rPr>
              <a:t>Pac-Jaz</a:t>
            </a:r>
            <a:endParaRPr lang="es-ES" sz="1400" dirty="0" smtClean="0">
              <a:solidFill>
                <a:srgbClr val="FFFF00"/>
              </a:solidFill>
              <a:latin typeface="Bad Seed" pitchFamily="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omance-de-aquellos-tiempos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romance-de-aquellos-tiempos-milespowerpoints.com</Template>
  <TotalTime>0</TotalTime>
  <Words>122</Words>
  <Application>Microsoft Office PowerPoint</Application>
  <PresentationFormat>Presentación en pantalla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romance-de-aquellos-tiempos-milespowerpoints.com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2012-07-12T15:16:41Z</dcterms:created>
  <dcterms:modified xsi:type="dcterms:W3CDTF">2012-07-12T15:18:12Z</dcterms:modified>
</cp:coreProperties>
</file>