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16" r:id="rId3"/>
    <p:sldId id="358" r:id="rId4"/>
    <p:sldId id="347" r:id="rId5"/>
    <p:sldId id="382" r:id="rId6"/>
    <p:sldId id="344" r:id="rId7"/>
    <p:sldId id="341" r:id="rId8"/>
    <p:sldId id="346" r:id="rId9"/>
    <p:sldId id="348" r:id="rId10"/>
    <p:sldId id="349" r:id="rId11"/>
    <p:sldId id="350" r:id="rId12"/>
    <p:sldId id="345" r:id="rId13"/>
    <p:sldId id="340" r:id="rId14"/>
    <p:sldId id="343" r:id="rId15"/>
    <p:sldId id="352" r:id="rId16"/>
    <p:sldId id="379" r:id="rId17"/>
    <p:sldId id="380" r:id="rId18"/>
    <p:sldId id="351" r:id="rId19"/>
    <p:sldId id="342" r:id="rId20"/>
    <p:sldId id="377" r:id="rId21"/>
    <p:sldId id="373" r:id="rId22"/>
    <p:sldId id="355" r:id="rId23"/>
    <p:sldId id="374" r:id="rId24"/>
    <p:sldId id="375" r:id="rId25"/>
    <p:sldId id="376" r:id="rId26"/>
    <p:sldId id="381" r:id="rId27"/>
    <p:sldId id="356" r:id="rId28"/>
    <p:sldId id="384" r:id="rId29"/>
    <p:sldId id="385" r:id="rId30"/>
    <p:sldId id="386" r:id="rId31"/>
    <p:sldId id="357" r:id="rId32"/>
    <p:sldId id="371" r:id="rId33"/>
    <p:sldId id="362" r:id="rId34"/>
    <p:sldId id="338" r:id="rId35"/>
    <p:sldId id="387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2Kvlm5bxzNNX2Jp8ANTMg" hashData="e9u6upfPuVRnS5aVzwDiKHODKP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ABEACC-A78F-4C24-8DF4-61D7C960BE0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8EE60-2E45-4C22-BD01-BB35080FA58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FFDEF-25B0-4684-9B2A-EACD9FF6AC8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DBCFC-448A-44E8-B2A9-472D4192349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4196F-BD5F-4BB3-BA3F-AA047A4B11C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FD90A-6B41-4739-B0AF-5A36D0C150E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8F870-1E0F-4825-BC61-4746A81FF0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F2C93-E8A8-4A5A-BF2A-02866BBEB2E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034C2-C36E-473B-A134-9D4FB7A9C66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9A32A9-E61F-4563-9177-1C5284236DB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0FC93-05E5-4218-92A4-125E6D1EACD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7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2C1FF-27F4-4D2C-B515-9C4FC44EE6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87E25E7-AC15-49DF-BBD2-57A09F901C5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7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2291351-210D-48E4-8C02-CF74F573B3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9"/>
          <p:cNvPicPr>
            <a:picLocks noChangeAspect="1" noChangeArrowheads="1" noCrop="1"/>
          </p:cNvPicPr>
          <p:nvPr/>
        </p:nvPicPr>
        <p:blipFill>
          <a:blip r:embed="rId3">
            <a:lum bright="76000" contrast="-68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514350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2058" name="16 CuadroTexto"/>
          <p:cNvSpPr txBox="1">
            <a:spLocks noChangeArrowheads="1"/>
          </p:cNvSpPr>
          <p:nvPr/>
        </p:nvSpPr>
        <p:spPr bwMode="auto">
          <a:xfrm>
            <a:off x="428625" y="6072188"/>
            <a:ext cx="1428750" cy="369887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DUO GALA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643042" y="2357430"/>
            <a:ext cx="6143668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9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" pitchFamily="18" charset="0"/>
              </a:rPr>
              <a:t>R I E T E</a:t>
            </a:r>
            <a:endParaRPr lang="es-ES" sz="9600" dirty="0">
              <a:latin typeface="Rockwell" pitchFamily="18" charset="0"/>
            </a:endParaRPr>
          </a:p>
        </p:txBody>
      </p:sp>
    </p:spTree>
  </p:cSld>
  <p:clrMapOvr>
    <a:masterClrMapping/>
  </p:clrMapOvr>
  <p:transition spd="slow" advClick="0" advTm="7000">
    <p:dissolve/>
    <p:sndAc>
      <p:stSnd loop="1">
        <p:snd r:embed="rId2" name="merengue-toma vitamina-ala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c2441c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2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rions-marrantes-insolites-553869_438554636167089_56982338_n-im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1" descr="curieux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813" y="-195263"/>
            <a:ext cx="5016500" cy="705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Astuce_pour_mettre_de_la_creme_solaire_dans_le_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humour-drole-insolite-art-design-mobilier1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" y="0"/>
            <a:ext cx="9172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humour-drole-insolite-art-design-mobilier1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regardduweb-drole-insolite-transport-marchandis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7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151847PIC04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9insolit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6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humour-drole-insolite-art-design-mobilier1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5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funny-summer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sable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Mujer_Cocin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0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16387" name="Image 1" descr="000362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0"/>
            <a:ext cx="5281613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à coins arrondis 6"/>
          <p:cNvSpPr/>
          <p:nvPr/>
        </p:nvSpPr>
        <p:spPr>
          <a:xfrm>
            <a:off x="6786563" y="5500688"/>
            <a:ext cx="1714500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938963" y="5653088"/>
            <a:ext cx="1714500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17411" name="Image 1" descr="0003622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928926" y="0"/>
            <a:ext cx="6215074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nimaux_180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929198"/>
            <a:ext cx="2071702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à coins arrondis 5"/>
          <p:cNvSpPr/>
          <p:nvPr/>
        </p:nvSpPr>
        <p:spPr>
          <a:xfrm>
            <a:off x="6786563" y="5500688"/>
            <a:ext cx="1714500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311044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19459" name="Picture 3" descr="C:\Documents and Settings\Dell\Escritorio\Humour_train_en_In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813" y="0"/>
            <a:ext cx="4786312" cy="710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205450_m730_____1.jpg"/>
          <p:cNvPicPr>
            <a:picLocks noChangeAspect="1"/>
          </p:cNvPicPr>
          <p:nvPr/>
        </p:nvPicPr>
        <p:blipFill>
          <a:blip r:embed="rId2"/>
          <a:srcRect l="-3471" r="10416"/>
          <a:stretch>
            <a:fillRect/>
          </a:stretch>
        </p:blipFill>
        <p:spPr bwMode="auto">
          <a:xfrm>
            <a:off x="-428625" y="0"/>
            <a:ext cx="9572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à coins arrondis 5"/>
          <p:cNvSpPr/>
          <p:nvPr/>
        </p:nvSpPr>
        <p:spPr>
          <a:xfrm>
            <a:off x="4572000" y="6215063"/>
            <a:ext cx="1643063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21507" name="Image 1" descr="les_copines_lappelle_gorge_profond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-214313"/>
            <a:ext cx="581025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à coins arrondis 5"/>
          <p:cNvSpPr/>
          <p:nvPr/>
        </p:nvSpPr>
        <p:spPr>
          <a:xfrm>
            <a:off x="4572000" y="6215063"/>
            <a:ext cx="1643063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177063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6538" y="0"/>
            <a:ext cx="9380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23555" name="Image 1" descr="Mmatre_jai_trouv_un_nonos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-420688"/>
            <a:ext cx="6786563" cy="727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à coins arrondis 5"/>
          <p:cNvSpPr/>
          <p:nvPr/>
        </p:nvSpPr>
        <p:spPr>
          <a:xfrm>
            <a:off x="4572000" y="6215063"/>
            <a:ext cx="1643063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je_ne_fais_que_passer_G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à coins arrondis 4"/>
          <p:cNvSpPr/>
          <p:nvPr/>
        </p:nvSpPr>
        <p:spPr>
          <a:xfrm>
            <a:off x="4572000" y="6215063"/>
            <a:ext cx="1643063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25603" name="Image 1" descr="0003606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88" y="0"/>
            <a:ext cx="5857875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à coins arrondis 6"/>
          <p:cNvSpPr/>
          <p:nvPr/>
        </p:nvSpPr>
        <p:spPr>
          <a:xfrm>
            <a:off x="4572000" y="6215063"/>
            <a:ext cx="1643063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000360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à coins arrondis 4"/>
          <p:cNvSpPr/>
          <p:nvPr/>
        </p:nvSpPr>
        <p:spPr>
          <a:xfrm>
            <a:off x="4572000" y="6215063"/>
            <a:ext cx="1643063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27651" name="Picture 2" descr="C:\Documents and Settings\Dell\Escritorio\humour-drole-insolite-art-design-mobilier1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75" y="0"/>
            <a:ext cx="5072063" cy="678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jeu_de_d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25"/>
            <a:ext cx="9144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à coins arrondis 6"/>
          <p:cNvSpPr/>
          <p:nvPr/>
        </p:nvSpPr>
        <p:spPr>
          <a:xfrm>
            <a:off x="6786563" y="5500688"/>
            <a:ext cx="1714500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2" name="Image 1" descr="0003619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25"/>
            <a:ext cx="91090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rganigramme : Alternative 2"/>
          <p:cNvSpPr/>
          <p:nvPr/>
        </p:nvSpPr>
        <p:spPr>
          <a:xfrm>
            <a:off x="3500438" y="642938"/>
            <a:ext cx="2428875" cy="35718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rgbClr val="FFFF00"/>
                </a:solidFill>
              </a:rPr>
              <a:t>PULSA   AQUI</a:t>
            </a:r>
          </a:p>
        </p:txBody>
      </p:sp>
      <p:sp>
        <p:nvSpPr>
          <p:cNvPr id="4" name="Rectangle à coins arrondis 3"/>
          <p:cNvSpPr/>
          <p:nvPr/>
        </p:nvSpPr>
        <p:spPr>
          <a:xfrm>
            <a:off x="6786563" y="5500688"/>
            <a:ext cx="1714500" cy="642937"/>
          </a:xfrm>
          <a:prstGeom prst="wedgeRoundRectCallou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2" presetClass="entr" presetSubtype="4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pic>
        <p:nvPicPr>
          <p:cNvPr id="30723" name="Image 1" descr="pouses_moi__sinon___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813" y="-179388"/>
            <a:ext cx="5286375" cy="703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sSc5_700_1.jpg"/>
          <p:cNvPicPr>
            <a:picLocks noChangeAspect="1" noChangeArrowheads="1"/>
          </p:cNvPicPr>
          <p:nvPr/>
        </p:nvPicPr>
        <p:blipFill>
          <a:blip r:embed="rId2"/>
          <a:srcRect b="8829"/>
          <a:stretch>
            <a:fillRect/>
          </a:stretch>
        </p:blipFill>
        <p:spPr bwMode="auto">
          <a:xfrm>
            <a:off x="0" y="0"/>
            <a:ext cx="942975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ambored53453dp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 descr="daily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2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9"/>
          <p:cNvPicPr>
            <a:picLocks noChangeAspect="1" noChangeArrowheads="1" noCrop="1"/>
          </p:cNvPicPr>
          <p:nvPr/>
        </p:nvPicPr>
        <p:blipFill>
          <a:blip r:embed="rId2">
            <a:lum bright="76000" contrast="-68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85852" y="1357298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33796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TUACIONES GRACIOSA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SITUACIONES GRACIOSAS.pptx</Template>
  <TotalTime>37</TotalTime>
  <Words>82</Words>
  <Application>Microsoft Office PowerPoint</Application>
  <PresentationFormat>Presentación en pantalla (4:3)</PresentationFormat>
  <Paragraphs>35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Arial</vt:lpstr>
      <vt:lpstr>Calibri</vt:lpstr>
      <vt:lpstr>SITUACIONES GRACIOSAS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2014-04-04T20:27:16Z</dcterms:created>
  <dcterms:modified xsi:type="dcterms:W3CDTF">2014-04-05T15:26:18Z</dcterms:modified>
</cp:coreProperties>
</file>