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38"/>
  </p:notesMasterIdLst>
  <p:sldIdLst>
    <p:sldId id="316" r:id="rId4"/>
    <p:sldId id="430" r:id="rId5"/>
    <p:sldId id="469" r:id="rId6"/>
    <p:sldId id="461" r:id="rId7"/>
    <p:sldId id="462" r:id="rId8"/>
    <p:sldId id="463" r:id="rId9"/>
    <p:sldId id="490" r:id="rId10"/>
    <p:sldId id="468" r:id="rId11"/>
    <p:sldId id="472" r:id="rId12"/>
    <p:sldId id="464" r:id="rId13"/>
    <p:sldId id="480" r:id="rId14"/>
    <p:sldId id="465" r:id="rId15"/>
    <p:sldId id="466" r:id="rId16"/>
    <p:sldId id="470" r:id="rId17"/>
    <p:sldId id="453" r:id="rId18"/>
    <p:sldId id="471" r:id="rId19"/>
    <p:sldId id="473" r:id="rId20"/>
    <p:sldId id="467" r:id="rId21"/>
    <p:sldId id="481" r:id="rId22"/>
    <p:sldId id="479" r:id="rId23"/>
    <p:sldId id="477" r:id="rId24"/>
    <p:sldId id="492" r:id="rId25"/>
    <p:sldId id="474" r:id="rId26"/>
    <p:sldId id="486" r:id="rId27"/>
    <p:sldId id="475" r:id="rId28"/>
    <p:sldId id="488" r:id="rId29"/>
    <p:sldId id="484" r:id="rId30"/>
    <p:sldId id="476" r:id="rId31"/>
    <p:sldId id="482" r:id="rId32"/>
    <p:sldId id="493" r:id="rId33"/>
    <p:sldId id="494" r:id="rId34"/>
    <p:sldId id="487" r:id="rId35"/>
    <p:sldId id="317" r:id="rId36"/>
    <p:sldId id="485" r:id="rId37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prq1vG2dmTUsnBA26dX2Q==" hashData="Mfs6ZiI5UqUKGCKXNFwEyLt/A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9933FF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1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6" y="27464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16/02/2022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7" y="6356363"/>
            <a:ext cx="31922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52" y="6356363"/>
            <a:ext cx="2352146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996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324">
              <a:srgbClr val="00B050"/>
            </a:gs>
            <a:gs pos="0">
              <a:srgbClr val="00B0F0"/>
            </a:gs>
            <a:gs pos="30000">
              <a:srgbClr val="66008F"/>
            </a:gs>
            <a:gs pos="53000">
              <a:srgbClr val="FF00FF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324">
              <a:srgbClr val="00B050"/>
            </a:gs>
            <a:gs pos="0">
              <a:srgbClr val="00B0F0"/>
            </a:gs>
            <a:gs pos="30000">
              <a:srgbClr val="66008F"/>
            </a:gs>
            <a:gs pos="53000">
              <a:srgbClr val="FF00FF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4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7.jpeg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0" y="585791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8" y="4572027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3889" y="1700808"/>
            <a:ext cx="7252860" cy="315353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REIRSE 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MUY SANO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merengue-toma vitamina-alamo.wav"/>
          </p:stSnd>
        </p:sndAc>
      </p:transition>
    </mc:Choice>
    <mc:Fallback xmlns="">
      <p:transition spd="slow" advTm="14000">
        <p:fade/>
        <p:sndAc>
          <p:stSnd loop="1">
            <p:snd r:embed="rId7" name="merengue-toma vitamina-al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32844" y="972885"/>
            <a:ext cx="6993285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DICHO, OCURRENCIA O HISTORIA BREVE, NARRADA O DIBUJADA, QUE ENCIERRA UN DOBLE SENTIDO, UNA BURLA, UNA IDEA DISPARATADA, ETC., Y CUYA INTENCIÓN ES HACER  REIR.</a:t>
            </a:r>
            <a:endParaRPr lang="es-ES" altLang="es-ES" sz="40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shred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teve urkel en Cosas De Casa - GIF Animado | REY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531" y="692696"/>
            <a:ext cx="7272808" cy="559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95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uede ser una imagen de texto que dice &quot;No se si cocinarlo o o abrazarlo y preguntarle que le pasó...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246" y="8012"/>
            <a:ext cx="5791354" cy="684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38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s mejores chistes (Graficos) - Humor en Taringa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25" y="0"/>
            <a:ext cx="85401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24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_QigUFmrcvr4/SeJg67-v1hI/AAAAAAAAAEo/0z4zfaPYvdQ/s400/chistes11%5B1%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10950"/>
            <a:ext cx="6984528" cy="687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18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32844" y="972885"/>
            <a:ext cx="6993285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4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--REÍRSE HACE BIEN. --</a:t>
            </a:r>
            <a:r>
              <a:rPr lang="es-ES" altLang="es-ES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¿</a:t>
            </a:r>
            <a:r>
              <a:rPr lang="es-ES" altLang="es-ES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Qué sería de nuestra vida si no tuviéramos humor? ¿Qué sería si no tuviéramos la capacidad de reírnos a carcajadas de vez en cuando? ¿Se puede acaso imaginar vivir en un mundo sin risas? La risa es nuestra aliada, nos permite conservar el buen estado físico y mental.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39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6 beneficios de la risa que alargan la v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564"/>
            <a:ext cx="10043119" cy="685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93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ABLE22}tu56 - Fotos de amor &amp;amp; Imagenes de am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83"/>
          <a:stretch/>
        </p:blipFill>
        <p:spPr bwMode="auto">
          <a:xfrm>
            <a:off x="466879" y="404664"/>
            <a:ext cx="9181945" cy="618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4580"/>
            <a:ext cx="10099358" cy="711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5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humor12.com/data/media/2/pero_si_estoy_aqui__www_Humor12_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91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25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unning Machine GIF - Running Machine - Discover &amp;amp; Shar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05" y="0"/>
            <a:ext cx="6912768" cy="691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histes graficos jaja - Humor en Taringa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80625" cy="68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7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70 ideas de Humor | imágenes graciosas, chistes, graci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9" y="2"/>
            <a:ext cx="7344568" cy="734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58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s 20 GIF animados más útiles para tu Facebook | CN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61" y="692696"/>
            <a:ext cx="9427505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66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3 ideas de Chistes | chistes, chistes cortos, frases grac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-6591"/>
            <a:ext cx="7239902" cy="723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os Mejores Memes para Morirse de la Risa - Humor en Taringa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Los Mejores Memes para Morirse de la Risa - Humor en Taringa!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730" y="2"/>
            <a:ext cx="6120680" cy="6902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912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10 chistes cortos de amor y amistad para salir de la rutina de pareja -  Guiote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6" y="332656"/>
            <a:ext cx="9412857" cy="6274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4580"/>
            <a:ext cx="10099358" cy="711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96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es-chistes-graficos-para-reirse-18 | riel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" y="-33888"/>
            <a:ext cx="10076855" cy="720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98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he balance beam. | Funny pictures for kids, American funny videos, Funny 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71"/>
            <a:ext cx="10391524" cy="744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70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r qué es importante reír en los malos momentos - La Mente es Maravillo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8" y="610766"/>
            <a:ext cx="7560840" cy="567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9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07-alamo duo _ sonrisa mulata.wav"/>
          </p:stSnd>
        </p:sndAc>
      </p:transition>
    </mc:Choice>
    <mc:Fallback xmlns="">
      <p:transition spd="slow" advTm="8000">
        <p:fade/>
        <p:sndAc>
          <p:stSnd>
            <p:snd r:embed="rId4" name="07-alamo duo _ sonrisa mulat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n en curi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48" y="349796"/>
            <a:ext cx="8280920" cy="620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53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32844" y="972885"/>
            <a:ext cx="699328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Se dice que las personas que ríen mucho tienen una vida más larga y más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feliz. La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risa es espontanea y natural en la infancia y en la adolescencia. Sin embargo, con el paso del tiempo, muchos adultos van perdiendo la capacidad de reír y el sentido del humor. Se vuelven excesivamente serios, y hasta critican a los que ríen demasiado. No saben que al dejar de reír se están privando de muchos beneficios que la risa trae.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17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1000">
        <p14:shred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OG EPISTOLAR (POR EJEMPLO): Cartas-dátiles XVI. Mesié Alergi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0" y="260648"/>
            <a:ext cx="8424936" cy="631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68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ddy GIF - Smile Happy Giddy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80" y="548679"/>
            <a:ext cx="7704856" cy="588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25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umor de pareja: estados de facebook - Buscar Pareja Estable | Twin Shoes:  Blog del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44" y="129507"/>
            <a:ext cx="6297786" cy="651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08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ír es sano - Jaja.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56" y="404664"/>
            <a:ext cx="8064896" cy="598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4580"/>
            <a:ext cx="10099358" cy="711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69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shred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ivertidos GIFs de deportes - 105 imágenes animadas grati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612289"/>
            <a:ext cx="9217021" cy="553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30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Muchisimas imagenes de humor grafico (Pais de locos). -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Muchisimas imagenes de humor grafico (Pais de locos). -...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Muchisimas imagenes de humor grafico (Pais de locos). -..."/>
          <p:cNvSpPr>
            <a:spLocks noChangeAspect="1" noChangeArrowheads="1"/>
          </p:cNvSpPr>
          <p:nvPr/>
        </p:nvSpPr>
        <p:spPr bwMode="auto">
          <a:xfrm>
            <a:off x="460375" y="1603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8" descr="Muchisimas imagenes de humor grafico (Pais de locos). -..."/>
          <p:cNvSpPr>
            <a:spLocks noChangeAspect="1" noChangeArrowheads="1"/>
          </p:cNvSpPr>
          <p:nvPr/>
        </p:nvSpPr>
        <p:spPr bwMode="auto">
          <a:xfrm>
            <a:off x="612775" y="3127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9" y="617538"/>
            <a:ext cx="7802284" cy="584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014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ifs Graciosos para Whatsapp - Imagenes chistos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24" y="404664"/>
            <a:ext cx="880820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91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20 ideas de Forges en 2022 | viñetas, humor grafico, chistes de for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-6016"/>
            <a:ext cx="5645248" cy="688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93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eoría de la Risa Falsa | Blog | teleS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0" y="692696"/>
            <a:ext cx="851003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02837" y="5934670"/>
            <a:ext cx="43398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RISA FALSA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4580"/>
            <a:ext cx="10099358" cy="711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43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isa, la mejor Medicina natural sin copago - Yogapositiv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1" y="766614"/>
            <a:ext cx="9477729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5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5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1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5" y="1067211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16 de febrero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20:22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IRSE ES MUY SAN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REIRSE ES MUY SANO--</Template>
  <TotalTime>1</TotalTime>
  <Words>226</Words>
  <Application>Microsoft Office PowerPoint</Application>
  <PresentationFormat>Personalizado</PresentationFormat>
  <Paragraphs>19</Paragraphs>
  <Slides>34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34</vt:i4>
      </vt:variant>
    </vt:vector>
  </HeadingPairs>
  <TitlesOfParts>
    <vt:vector size="37" baseType="lpstr">
      <vt:lpstr>REIRSE ES MUY SANO--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2022-02-16T19:22:37Z</dcterms:created>
  <dcterms:modified xsi:type="dcterms:W3CDTF">2022-02-16T19:23:47Z</dcterms:modified>
</cp:coreProperties>
</file>