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5" r:id="rId4"/>
    <p:sldId id="304" r:id="rId5"/>
    <p:sldId id="294" r:id="rId6"/>
    <p:sldId id="293" r:id="rId7"/>
    <p:sldId id="292" r:id="rId8"/>
    <p:sldId id="291" r:id="rId9"/>
    <p:sldId id="280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79" r:id="rId21"/>
    <p:sldId id="278" r:id="rId22"/>
    <p:sldId id="277" r:id="rId23"/>
    <p:sldId id="276" r:id="rId24"/>
    <p:sldId id="275" r:id="rId25"/>
    <p:sldId id="274" r:id="rId26"/>
    <p:sldId id="273" r:id="rId27"/>
    <p:sldId id="272" r:id="rId28"/>
    <p:sldId id="271" r:id="rId29"/>
    <p:sldId id="270" r:id="rId30"/>
    <p:sldId id="269" r:id="rId31"/>
    <p:sldId id="268" r:id="rId32"/>
    <p:sldId id="267" r:id="rId33"/>
    <p:sldId id="266" r:id="rId34"/>
    <p:sldId id="265" r:id="rId35"/>
    <p:sldId id="264" r:id="rId36"/>
    <p:sldId id="263" r:id="rId37"/>
    <p:sldId id="262" r:id="rId38"/>
    <p:sldId id="259" r:id="rId39"/>
    <p:sldId id="260" r:id="rId40"/>
    <p:sldId id="261" r:id="rId41"/>
    <p:sldId id="258" r:id="rId42"/>
    <p:sldId id="301" r:id="rId43"/>
    <p:sldId id="300" r:id="rId44"/>
    <p:sldId id="299" r:id="rId45"/>
    <p:sldId id="298" r:id="rId46"/>
    <p:sldId id="297" r:id="rId47"/>
    <p:sldId id="296" r:id="rId48"/>
    <p:sldId id="303" r:id="rId49"/>
    <p:sldId id="302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dMogAoMYNxl05vxvoYgjA==" hashData="cesM3JPiditnVqOyi6sunCDJd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AF3A9-B55E-4C83-88AF-75F06B35F8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6178F-C573-48E4-A21B-54F4867C0429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5798F-57D2-4F40-A6FE-A209BD98739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F51CF0-DF7C-4631-AC9B-5977035EED7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ipe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tvn.hu_c140a04d826baaf691a92ce1f0b756f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0430" name="Picture 1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3933825" cy="885825"/>
          </a:xfrm>
          <a:prstGeom prst="rect">
            <a:avLst/>
          </a:prstGeom>
          <a:noFill/>
        </p:spPr>
      </p:pic>
      <p:pic>
        <p:nvPicPr>
          <p:cNvPr id="60432" name="Picture 1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852936"/>
            <a:ext cx="2247900" cy="885825"/>
          </a:xfrm>
          <a:prstGeom prst="rect">
            <a:avLst/>
          </a:prstGeom>
          <a:noFill/>
        </p:spPr>
      </p:pic>
      <p:pic>
        <p:nvPicPr>
          <p:cNvPr id="60434" name="Picture 1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077072"/>
            <a:ext cx="2905125" cy="885825"/>
          </a:xfrm>
          <a:prstGeom prst="rect">
            <a:avLst/>
          </a:prstGeom>
          <a:noFill/>
        </p:spPr>
      </p:pic>
      <p:pic>
        <p:nvPicPr>
          <p:cNvPr id="60436" name="Picture 2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04664"/>
            <a:ext cx="2400300" cy="885825"/>
          </a:xfrm>
          <a:prstGeom prst="rect">
            <a:avLst/>
          </a:prstGeom>
          <a:noFill/>
        </p:spPr>
      </p:pic>
      <p:pic>
        <p:nvPicPr>
          <p:cNvPr id="60438" name="Picture 2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548680"/>
            <a:ext cx="4981575" cy="504826"/>
          </a:xfrm>
          <a:prstGeom prst="rect">
            <a:avLst/>
          </a:prstGeom>
          <a:noFill/>
        </p:spPr>
      </p:pic>
      <p:pic>
        <p:nvPicPr>
          <p:cNvPr id="60440" name="Picture 2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81500" y="6219825"/>
            <a:ext cx="4762500" cy="638175"/>
          </a:xfrm>
          <a:prstGeom prst="rect">
            <a:avLst/>
          </a:prstGeom>
          <a:noFill/>
        </p:spPr>
      </p:pic>
      <p:pic>
        <p:nvPicPr>
          <p:cNvPr id="60441" name="Picture 25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238125" y="5905500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ipe dir="r"/>
    <p:sndAc>
      <p:stSnd>
        <p:snd r:embed="rId2" name="16- Space - Magic F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ers_funny_pics_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Usuario\Downloads\ZZZZZZZZZZZZultimisimo\GIFS\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c5b95fe612328b1125153cc6455ffe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ed9ca806261d1eeb34a4a5d1b87c8a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f13fcb052eae9a66283e5ff376d2b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a261ce19cfd1f3da6d4a35e7a44389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tvn.hu_8f030d93787cf55a4a71b025076448f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a3c43b8067d2f09077f8c2317f4db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a038d6be8991b852496b165df3593c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4790" y="0"/>
            <a:ext cx="5109210" cy="6858000"/>
          </a:xfrm>
          <a:prstGeom prst="rect">
            <a:avLst/>
          </a:prstGeom>
        </p:spPr>
      </p:pic>
      <p:pic>
        <p:nvPicPr>
          <p:cNvPr id="3" name="2 Imagen" descr="www.tvn.hu_476dd4ddc625c0f2ca72c8fdecc9472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140969" y="854968"/>
            <a:ext cx="6858000" cy="5148064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431032" y="1431029"/>
            <a:ext cx="6858002" cy="399593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3dd38b6d42bad2b55cc0ac29d3af8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9c294e611708849908a0508300963f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ny_Pictures_9617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ny_Pictures_12879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pic>
        <p:nvPicPr>
          <p:cNvPr id="3" name="2 Imagen" descr="Funny_Pictures_13363_larg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140930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818963" y="818960"/>
            <a:ext cx="6858002" cy="5220073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717032" y="1431032"/>
            <a:ext cx="6858002" cy="399593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ny_Pictures_131610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nny_Pictures_13269_larg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d2e8a59afb583361f9b5ae371d11a0f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5295753" cy="6858000"/>
          </a:xfrm>
          <a:prstGeom prst="rect">
            <a:avLst/>
          </a:prstGeom>
        </p:spPr>
      </p:pic>
      <p:pic>
        <p:nvPicPr>
          <p:cNvPr id="3" name="2 Imagen" descr="www.tvn.hu_67abaa7e7306a0f851a1e62549d5246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40568" y="0"/>
            <a:ext cx="5143500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377279" y="836710"/>
            <a:ext cx="6858002" cy="5184577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789041" y="782957"/>
            <a:ext cx="6858002" cy="529208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ww.tvn.hu_186d73dfd1dad7107da419c153f8d2e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35a2d988c8e7233ac11cf233993a0a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67a987d4e32dbf27e430bfe1d10e16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9d27d3c0a86d2391780a7dd20a3ee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www.tvn.hu_696f4d1e0e8e76b00c1e45348700bd4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7" y="1215004"/>
            <a:ext cx="6858002" cy="4427985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0"/>
            <a:ext cx="6858002" cy="471601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531f10f1f500193e08731232f0261c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91eab96c4c4925b95bb078dd27e64c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ww.tvn.hu_9781e10639340428ec9f40cfa819601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4" name="3 Imagen" descr="www.tvn.hu_28833db3d169f67797ad13caae2abbd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-1"/>
            <a:ext cx="4283968" cy="6854349"/>
          </a:xfrm>
          <a:prstGeom prst="rect">
            <a:avLst/>
          </a:prstGeom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98983" y="998980"/>
            <a:ext cx="6858002" cy="4860033"/>
          </a:xfrm>
          <a:prstGeom prst="rect">
            <a:avLst/>
          </a:prstGeom>
          <a:noFill/>
        </p:spPr>
      </p:pic>
      <p:pic>
        <p:nvPicPr>
          <p:cNvPr id="6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37012" y="1251012"/>
            <a:ext cx="6858002" cy="435597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420bd7f5557d1dbe4827db1d14e96f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484784"/>
            <a:ext cx="5364088" cy="4023066"/>
          </a:xfrm>
          <a:prstGeom prst="rect">
            <a:avLst/>
          </a:prstGeom>
        </p:spPr>
      </p:pic>
    </p:spTree>
  </p:cSld>
  <p:clrMapOvr>
    <a:masterClrMapping/>
  </p:clrMapOvr>
  <p:transition advTm="10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022fa8ead28aaf52bd7e57d165562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6184" y="0"/>
            <a:ext cx="4777816" cy="6858000"/>
          </a:xfrm>
          <a:prstGeom prst="rect">
            <a:avLst/>
          </a:prstGeom>
        </p:spPr>
      </p:pic>
      <p:pic>
        <p:nvPicPr>
          <p:cNvPr id="3" name="2 Imagen" descr="www.tvn.hu_be7c7dcd7ce0a63ab26faa9e0dbbfbd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81500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7" y="1215004"/>
            <a:ext cx="6858002" cy="4427985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2" cy="47880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54355a46270e1bdf41b53f10e14b46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8933b46b54615b8bf9bc3dc7d3d67c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84175c78deb37f50341ca2e4f1c718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90722b5e7704521e6e2af45e5d6ada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6f69d8652850f09ae5d717b15fd7a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949952121d9d5e27f2d69223211bd8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c6cf8e4bcb335c483ed6ff9f4d128a6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ddbaddc909dfe9d656ba42725dc3a5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bfdbd21d1afd2465fff9b4ac62cfedf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7e557dfbdf1549eface802c0ca4eda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320093fe602fa6a6296febe2c14f7f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d445eb2b1a553e45976e7ba9c9b519bc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85730" y="0"/>
            <a:ext cx="4258270" cy="6858000"/>
          </a:xfrm>
          <a:prstGeom prst="rect">
            <a:avLst/>
          </a:prstGeom>
        </p:spPr>
      </p:pic>
      <p:pic>
        <p:nvPicPr>
          <p:cNvPr id="3" name="2 Imagen" descr="www.tvn.hu_d84290cd03347d8a65f6d28619531ba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52358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98983" y="998980"/>
            <a:ext cx="6858002" cy="4860033"/>
          </a:xfrm>
          <a:prstGeom prst="rect">
            <a:avLst/>
          </a:prstGeom>
          <a:noFill/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73016" y="1287014"/>
            <a:ext cx="6858002" cy="428396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f69ccee0c8b07c50c8254d026c7496a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f19c9085129709ee14d013be869df69b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zzCUADROS GUAPOS\zzzzmarcos delgados y gifs\0_9f552_7affb10f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ww.tvn.hu_e4a16b50da3d2af1e2f74d92a7f861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.tvn.hu_cd0f67aa25b351dc53def7854ea9535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zzCUADROS GUAPOS\zzzzmarcos delgados y gifs\0_28031_e7c1f022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2000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60</Words>
  <Application>Microsoft Office PowerPoint</Application>
  <PresentationFormat>Presentación en pantalla (4:3)</PresentationFormat>
  <Paragraphs>28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2013-06-21T11:49:00Z</dcterms:created>
  <dcterms:modified xsi:type="dcterms:W3CDTF">2013-06-22T09:38:49Z</dcterms:modified>
</cp:coreProperties>
</file>