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69" r:id="rId3"/>
    <p:sldId id="268" r:id="rId4"/>
    <p:sldId id="261" r:id="rId5"/>
    <p:sldId id="264" r:id="rId6"/>
    <p:sldId id="275" r:id="rId7"/>
    <p:sldId id="271" r:id="rId8"/>
    <p:sldId id="263" r:id="rId9"/>
    <p:sldId id="262" r:id="rId10"/>
    <p:sldId id="272" r:id="rId11"/>
    <p:sldId id="260" r:id="rId12"/>
    <p:sldId id="265" r:id="rId13"/>
    <p:sldId id="259" r:id="rId14"/>
    <p:sldId id="267" r:id="rId15"/>
    <p:sldId id="276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VmyB1S+MeivO8KjB5oN6A" hashData="1LZE0LYGmzMX50LA0cQX5Ki8DJ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3593" autoAdjust="0"/>
    <p:restoredTop sz="94640" autoAdjust="0"/>
  </p:normalViewPr>
  <p:slideViewPr>
    <p:cSldViewPr>
      <p:cViewPr>
        <p:scale>
          <a:sx n="60" d="100"/>
          <a:sy n="60" d="100"/>
        </p:scale>
        <p:origin x="306" y="-1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CF8D66-24F5-4E59-B245-B16041FAA081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4A0B13-948A-41B7-B28F-26BF51D896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892C6-CF07-47E7-8510-CB4B29FD1343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A7F0D-F4D3-4D67-8320-A1E7A9ECDD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892C6-CF07-47E7-8510-CB4B29FD1343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A7F0D-F4D3-4D67-8320-A1E7A9ECDD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892C6-CF07-47E7-8510-CB4B29FD1343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A7F0D-F4D3-4D67-8320-A1E7A9ECDD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892C6-CF07-47E7-8510-CB4B29FD1343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A7F0D-F4D3-4D67-8320-A1E7A9ECDD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892C6-CF07-47E7-8510-CB4B29FD1343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A7F0D-F4D3-4D67-8320-A1E7A9ECDD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892C6-CF07-47E7-8510-CB4B29FD1343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A7F0D-F4D3-4D67-8320-A1E7A9ECDD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892C6-CF07-47E7-8510-CB4B29FD1343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A7F0D-F4D3-4D67-8320-A1E7A9ECDD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892C6-CF07-47E7-8510-CB4B29FD1343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A7F0D-F4D3-4D67-8320-A1E7A9ECDD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892C6-CF07-47E7-8510-CB4B29FD1343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A7F0D-F4D3-4D67-8320-A1E7A9ECDD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892C6-CF07-47E7-8510-CB4B29FD1343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A7F0D-F4D3-4D67-8320-A1E7A9ECDD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892C6-CF07-47E7-8510-CB4B29FD1343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A7F0D-F4D3-4D67-8320-A1E7A9ECDD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9380D6-E1BB-40E1-B34C-55F1417F9AF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3892C6-CF07-47E7-8510-CB4B29FD1343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1A7F0D-F4D3-4D67-8320-A1E7A9ECDD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27E7803-0F59-4334-99C6-041916EF01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27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28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29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winter-snow.gif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-5"/>
            <a:ext cx="9144000" cy="6858005"/>
          </a:xfrm>
        </p:spPr>
      </p:pic>
      <p:pic>
        <p:nvPicPr>
          <p:cNvPr id="5" name="4 Imagen" descr="snowboard-nieve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4942" y="3066638"/>
            <a:ext cx="3929058" cy="379136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7013458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6000" b="1" dirty="0" smtClean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¡¡ Que</a:t>
            </a:r>
          </a:p>
          <a:p>
            <a:r>
              <a:rPr lang="es-ES" sz="6000" b="1" dirty="0" smtClean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linda </a:t>
            </a:r>
          </a:p>
          <a:p>
            <a:r>
              <a:rPr lang="es-ES" sz="6000" b="1" dirty="0" smtClean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es</a:t>
            </a:r>
          </a:p>
          <a:p>
            <a:r>
              <a:rPr lang="es-ES" sz="6000" b="1" dirty="0" smtClean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la nieve !!</a:t>
            </a:r>
            <a:endParaRPr lang="es-ES" sz="6000" b="1" dirty="0">
              <a:ln>
                <a:solidFill>
                  <a:srgbClr val="7030A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>
    <p:sndAc>
      <p:stSnd>
        <p:snd r:embed="rId2" name="Que_linda_es_la_nie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11111E-6 L -0.56858 -0.108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4" y="-5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7" presetClass="entr" presetSubtype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7" presetClass="entr" presetSubtype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7" presetClass="entr" presetSubtype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7" presetClass="entr" presetSubtype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0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0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1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217673190_39079_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nowboard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2357430"/>
            <a:ext cx="3643338" cy="3905276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61735frq4ij22uu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14338"/>
            <a:ext cx="9453226" cy="7072338"/>
          </a:xfrm>
          <a:prstGeom prst="rect">
            <a:avLst/>
          </a:prstGeom>
        </p:spPr>
      </p:pic>
      <p:sp>
        <p:nvSpPr>
          <p:cNvPr id="5" name="4 Nube"/>
          <p:cNvSpPr/>
          <p:nvPr/>
        </p:nvSpPr>
        <p:spPr>
          <a:xfrm>
            <a:off x="-1143040" y="-1643098"/>
            <a:ext cx="11072890" cy="4572032"/>
          </a:xfrm>
          <a:prstGeom prst="cloud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snowboard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786577" y="1530790"/>
            <a:ext cx="3118269" cy="2969780"/>
          </a:xfrm>
          <a:prstGeom prst="rect">
            <a:avLst/>
          </a:prstGeom>
        </p:spPr>
      </p:pic>
      <p:pic>
        <p:nvPicPr>
          <p:cNvPr id="7" name="6 Imagen" descr="ciervo-11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720" y="3571876"/>
            <a:ext cx="2091205" cy="303372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33333E-6 L -0.49149 0.0814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" y="4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85185E-6 L 0.70104 -0.0530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1" y="-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97485onmwk3u26t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Nube"/>
          <p:cNvSpPr/>
          <p:nvPr/>
        </p:nvSpPr>
        <p:spPr>
          <a:xfrm>
            <a:off x="-214346" y="-214338"/>
            <a:ext cx="4357718" cy="3286148"/>
          </a:xfrm>
          <a:prstGeom prst="cloud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snowboard1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643050"/>
            <a:ext cx="4181173" cy="5429264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hoto1610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20000"/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2905194wxyhzmphet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0"/>
            <a:ext cx="1389072" cy="2273027"/>
          </a:xfrm>
          <a:prstGeom prst="rect">
            <a:avLst/>
          </a:prstGeom>
        </p:spPr>
      </p:pic>
      <p:pic>
        <p:nvPicPr>
          <p:cNvPr id="6" name="5 Imagen" descr="Ciervos-2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3488" flipH="1">
            <a:off x="59167" y="645351"/>
            <a:ext cx="2687711" cy="2179226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7.40741E-7 L 0.30729 0.0055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iervo.gif"/>
          <p:cNvPicPr>
            <a:picLocks noGrp="1" noChangeAspect="1"/>
          </p:cNvPicPr>
          <p:nvPr>
            <p:ph idx="1"/>
          </p:nvPr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6429388" y="1214422"/>
            <a:ext cx="3117306" cy="2374763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5" name="4 Imagen" descr="1862122f68ggigsmt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1532"/>
            <a:ext cx="4171950" cy="6350204"/>
          </a:xfrm>
          <a:prstGeom prst="rect">
            <a:avLst/>
          </a:prstGeom>
        </p:spPr>
      </p:pic>
    </p:spTree>
  </p:cSld>
  <p:clrMapOvr>
    <a:masterClrMapping/>
  </p:clrMapOvr>
  <p:transition advTm="19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58368gejvl7z9e6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345590" cy="7072338"/>
          </a:xfrm>
          <a:prstGeom prst="rect">
            <a:avLst/>
          </a:prstGeom>
        </p:spPr>
      </p:pic>
      <p:pic>
        <p:nvPicPr>
          <p:cNvPr id="5" name="4 Imagen" descr="snowboard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3714752"/>
            <a:ext cx="2433646" cy="2433646"/>
          </a:xfrm>
          <a:prstGeom prst="rect">
            <a:avLst/>
          </a:prstGeom>
        </p:spPr>
      </p:pic>
      <p:pic>
        <p:nvPicPr>
          <p:cNvPr id="6" name="5 Imagen" descr="2905194wxyhzmphet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34" y="1565118"/>
            <a:ext cx="2928958" cy="479284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40479rhectcacb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9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opy_3_of_Picture_30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092593" cy="6858000"/>
          </a:xfrm>
        </p:spPr>
      </p:pic>
      <p:pic>
        <p:nvPicPr>
          <p:cNvPr id="5" name="4 Imagen" descr="ciervo-1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1898" y="1142984"/>
            <a:ext cx="2091205" cy="3033720"/>
          </a:xfrm>
          <a:prstGeom prst="rect">
            <a:avLst/>
          </a:prstGeom>
        </p:spPr>
      </p:pic>
      <p:pic>
        <p:nvPicPr>
          <p:cNvPr id="6" name="5 Imagen" descr="Ciervos-2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00760" y="3857628"/>
            <a:ext cx="2714613" cy="2201038"/>
          </a:xfrm>
          <a:prstGeom prst="rect">
            <a:avLst/>
          </a:prstGeom>
        </p:spPr>
      </p:pic>
    </p:spTree>
  </p:cSld>
  <p:clrMapOvr>
    <a:masterClrMapping/>
  </p:clrMapOvr>
  <p:transition advTm="19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63101zfe7cr16qg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iervos-25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1128" y="1928802"/>
            <a:ext cx="2812872" cy="250033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302 0.01158 L -0.47743 -0.1354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0" y="-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05219v8jpzs8m3t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4346" y="-428653"/>
            <a:ext cx="9787006" cy="7545915"/>
          </a:xfrm>
          <a:prstGeom prst="rect">
            <a:avLst/>
          </a:prstGeom>
        </p:spPr>
      </p:pic>
      <p:pic>
        <p:nvPicPr>
          <p:cNvPr id="5" name="4 Imagen" descr="2612108b7hj4gq395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942" y="1357298"/>
            <a:ext cx="4246946" cy="4843486"/>
          </a:xfrm>
          <a:prstGeom prst="rect">
            <a:avLst/>
          </a:prstGeom>
        </p:spPr>
      </p:pic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5704vohzfiasuy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-2103119" y="6557969"/>
            <a:ext cx="45719" cy="8223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Ciervos-2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28595" y="2786058"/>
            <a:ext cx="3214710" cy="3429024"/>
          </a:xfrm>
          <a:prstGeom prst="rect">
            <a:avLst/>
          </a:prstGeom>
        </p:spPr>
      </p:pic>
      <p:pic>
        <p:nvPicPr>
          <p:cNvPr id="7" name="6 Imagen" descr="Ciervos-2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2214546" y="3000372"/>
            <a:ext cx="3214710" cy="3429024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19318vj9lmryevx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632960" cy="6643710"/>
          </a:xfrm>
          <a:prstGeom prst="rect">
            <a:avLst/>
          </a:prstGeom>
        </p:spPr>
      </p:pic>
      <p:pic>
        <p:nvPicPr>
          <p:cNvPr id="5" name="4 Imagen" descr="1869510nyv8kz32o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857364"/>
            <a:ext cx="3103517" cy="4600965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6" name="5 CuadroTexto"/>
          <p:cNvSpPr txBox="1"/>
          <p:nvPr/>
        </p:nvSpPr>
        <p:spPr>
          <a:xfrm>
            <a:off x="2386979" y="5738648"/>
            <a:ext cx="55579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smtClean="0"/>
              <a:t>Francisco  </a:t>
            </a:r>
            <a:r>
              <a:rPr lang="es-ES" sz="3600" dirty="0" smtClean="0"/>
              <a:t>del Olmo - Jazmín</a:t>
            </a:r>
            <a:endParaRPr lang="es-ES" sz="3600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QUE LINDA ES LA NIEV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QUE LINDA ES LA NIEVE</Template>
  <TotalTime>2</TotalTime>
  <Words>75</Words>
  <Application>Microsoft Office PowerPoint</Application>
  <PresentationFormat>Presentación en pantalla (4:3)</PresentationFormat>
  <Paragraphs>33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QUE LINDA ES LA NIEVE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Company>empresa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usuaria</dc:creator>
  <cp:lastModifiedBy>usuaria</cp:lastModifiedBy>
  <cp:revision>1</cp:revision>
  <dcterms:created xsi:type="dcterms:W3CDTF">2012-05-26T16:34:17Z</dcterms:created>
  <dcterms:modified xsi:type="dcterms:W3CDTF">2012-05-26T16:37:06Z</dcterms:modified>
</cp:coreProperties>
</file>