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81" r:id="rId2"/>
    <p:sldMasterId id="2147484093" r:id="rId3"/>
    <p:sldMasterId id="2147484105" r:id="rId4"/>
  </p:sldMasterIdLst>
  <p:sldIdLst>
    <p:sldId id="276" r:id="rId5"/>
    <p:sldId id="312" r:id="rId6"/>
    <p:sldId id="313" r:id="rId7"/>
    <p:sldId id="315" r:id="rId8"/>
    <p:sldId id="316" r:id="rId9"/>
    <p:sldId id="317" r:id="rId10"/>
    <p:sldId id="318" r:id="rId11"/>
    <p:sldId id="319" r:id="rId12"/>
    <p:sldId id="320" r:id="rId13"/>
    <p:sldId id="321" r:id="rId14"/>
    <p:sldId id="299" r:id="rId15"/>
    <p:sldId id="300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KQyrwAwMqUwtyZnw4vvog==" hashData="8Oo032mnBiCEt7Fw1t3GWV/D8b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4B8FCEA-8EE5-46D6-A9A6-381C7BB903EB}" type="datetimeFigureOut">
              <a:rPr lang="en-US"/>
              <a:pPr>
                <a:defRPr/>
              </a:pPr>
              <a:t>4/13/2015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E03C392-005C-4F56-B9C8-1FCF3F01AC1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9982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4D2D235-9357-408F-AB6D-48018FEF2064}" type="datetimeFigureOut">
              <a:rPr lang="en-US"/>
              <a:pPr>
                <a:defRPr/>
              </a:pPr>
              <a:t>4/13/2015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9D6276A-A1AB-428F-A089-F613A4BC817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2565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F102F11-1713-4ABB-BB25-9700E872D2F6}" type="datetimeFigureOut">
              <a:rPr lang="en-US"/>
              <a:pPr>
                <a:defRPr/>
              </a:pPr>
              <a:t>4/13/2015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0D1EED6-AC2B-4DB2-A7FC-8D8557728CA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038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49E1888-CA16-43F5-AD85-F9004120663A}" type="datetimeFigureOut">
              <a:rPr lang="en-US"/>
              <a:pPr>
                <a:defRPr/>
              </a:pPr>
              <a:t>4/13/2015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F481D7A-DD3A-4D98-B8E8-1F35A722025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628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21EC244-7CC8-45FF-8B08-5B44B7557626}" type="datetimeFigureOut">
              <a:rPr lang="en-US"/>
              <a:pPr>
                <a:defRPr/>
              </a:pPr>
              <a:t>4/13/2015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7046625-A82F-4957-B1EF-CF4F9229BCD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0118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831F153-AE15-479D-B96D-7A19AA4913C9}" type="datetimeFigureOut">
              <a:rPr lang="en-US"/>
              <a:pPr>
                <a:defRPr/>
              </a:pPr>
              <a:t>4/13/2015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0AE63A3-22D0-4FDF-B9C1-934460C11B9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9559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84DCAA3-E3DF-4FC9-880A-07A94E5F0C41}" type="datetimeFigureOut">
              <a:rPr lang="en-US"/>
              <a:pPr>
                <a:defRPr/>
              </a:pPr>
              <a:t>4/13/2015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95FD37A-22DD-4D61-9CA4-07F2FDA7CAC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199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C6635F9-0CA2-478C-BA28-32610561DD57}" type="datetimeFigureOut">
              <a:rPr lang="en-US"/>
              <a:pPr>
                <a:defRPr/>
              </a:pPr>
              <a:t>4/13/2015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40ECF62-2A1F-40C2-B5A2-FB510979BD3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910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983BF06-BFE4-454E-9274-FAC155880C64}" type="datetimeFigureOut">
              <a:rPr lang="en-US"/>
              <a:pPr>
                <a:defRPr/>
              </a:pPr>
              <a:t>4/13/2015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2DCDBFA-B751-4159-A3E6-C68AB95D25A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8792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314750C-32E9-4903-8A51-04DA68E89B02}" type="datetimeFigureOut">
              <a:rPr lang="en-US"/>
              <a:pPr>
                <a:defRPr/>
              </a:pPr>
              <a:t>4/13/2015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D8EC1B3-B6CB-4BFC-A9DB-7369A45DA1A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0702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AA49635-47D3-49C6-A4CF-A2EF332CC509}" type="datetimeFigureOut">
              <a:rPr lang="en-US"/>
              <a:pPr>
                <a:defRPr/>
              </a:pPr>
              <a:t>4/13/2015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FB023A6-F9D7-460C-AB82-3B389B52CE1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38896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19E7EA-C685-4450-8823-7370FC96BE6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1960988"/>
      </p:ext>
    </p:extLst>
  </p:cSld>
  <p:clrMapOvr>
    <a:masterClrMapping/>
  </p:clrMapOvr>
  <p:transition spd="slow"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929335-F19D-49F5-B818-675E2D580AD4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798870761"/>
      </p:ext>
    </p:extLst>
  </p:cSld>
  <p:clrMapOvr>
    <a:masterClrMapping/>
  </p:clrMapOvr>
  <p:transition spd="slow"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C2DC5D-1522-428E-8660-13465652CF40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501717813"/>
      </p:ext>
    </p:extLst>
  </p:cSld>
  <p:clrMapOvr>
    <a:masterClrMapping/>
  </p:clrMapOvr>
  <p:transition spd="slow" advTm="5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3EA490-CBC3-4523-92C6-A530167B701C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800564089"/>
      </p:ext>
    </p:extLst>
  </p:cSld>
  <p:clrMapOvr>
    <a:masterClrMapping/>
  </p:clrMapOvr>
  <p:transition spd="slow" advTm="5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250F1E-EED8-431E-8DFA-1434505E5D02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933922892"/>
      </p:ext>
    </p:extLst>
  </p:cSld>
  <p:clrMapOvr>
    <a:masterClrMapping/>
  </p:clrMapOvr>
  <p:transition spd="slow" advTm="5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703C98-CBBB-4050-8908-0F83A0D8614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975609103"/>
      </p:ext>
    </p:extLst>
  </p:cSld>
  <p:clrMapOvr>
    <a:masterClrMapping/>
  </p:clrMapOvr>
  <p:transition spd="slow" advTm="5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BB7559-6EA6-48AD-85B8-95F83E15861B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068959644"/>
      </p:ext>
    </p:extLst>
  </p:cSld>
  <p:clrMapOvr>
    <a:masterClrMapping/>
  </p:clrMapOvr>
  <p:transition spd="slow" advTm="5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67081-05BB-460C-9E53-5E7FDADBE03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955971813"/>
      </p:ext>
    </p:extLst>
  </p:cSld>
  <p:clrMapOvr>
    <a:masterClrMapping/>
  </p:clrMapOvr>
  <p:transition spd="slow" advTm="5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952688-38CC-459F-A83D-4E9C3B3C61B0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224946426"/>
      </p:ext>
    </p:extLst>
  </p:cSld>
  <p:clrMapOvr>
    <a:masterClrMapping/>
  </p:clrMapOvr>
  <p:transition spd="slow" advTm="5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DF9AE-48F7-4324-9577-C7F982895B81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276113712"/>
      </p:ext>
    </p:extLst>
  </p:cSld>
  <p:clrMapOvr>
    <a:masterClrMapping/>
  </p:clrMapOvr>
  <p:transition spd="slow" advTm="5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C8B562-3FE1-445D-937A-EDDBA805F41D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780700927"/>
      </p:ext>
    </p:extLst>
  </p:cSld>
  <p:clrMapOvr>
    <a:masterClrMapping/>
  </p:clrMapOvr>
  <p:transition spd="slow" advTm="5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D2E6A-5D5E-40E0-A9C2-90444C073EF9}" type="datetimeFigureOut">
              <a:rPr lang="es-ES"/>
              <a:pPr>
                <a:defRPr/>
              </a:pPr>
              <a:t>13/04/2015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0EB15-5DC9-4BC4-BD82-6E7B225D583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19147477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B99C2-E69A-49E6-A801-71979A37E1C3}" type="datetimeFigureOut">
              <a:rPr lang="es-ES"/>
              <a:pPr>
                <a:defRPr/>
              </a:pPr>
              <a:t>13/04/2015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9BCAD-9725-4AB2-BE2D-EE6AE81CC5A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01318051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FF6F5-D6B8-4017-9ECB-9A988E497C75}" type="datetimeFigureOut">
              <a:rPr lang="es-ES"/>
              <a:pPr>
                <a:defRPr/>
              </a:pPr>
              <a:t>13/04/2015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67275-A254-429D-A84B-80F0AC334DC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25388688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7BB74-33C1-46C1-8D8E-B747459BABE4}" type="datetimeFigureOut">
              <a:rPr lang="es-ES"/>
              <a:pPr>
                <a:defRPr/>
              </a:pPr>
              <a:t>13/04/2015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867B7-503B-4987-9F1E-A6F84CD3714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56116264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BE47D-DC10-407E-8218-4B8903836164}" type="datetimeFigureOut">
              <a:rPr lang="es-ES"/>
              <a:pPr>
                <a:defRPr/>
              </a:pPr>
              <a:t>13/04/2015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E33B1-B1C1-4C92-B57D-169B22B8811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93286690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C8BAA-E867-435E-89BE-D2AFB90836A2}" type="datetimeFigureOut">
              <a:rPr lang="es-ES"/>
              <a:pPr>
                <a:defRPr/>
              </a:pPr>
              <a:t>13/04/2015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8BED6-F960-4502-8544-7EA01E3DCDD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37030057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8EF62-C86D-47DF-98FE-4C2C696D5C9E}" type="datetimeFigureOut">
              <a:rPr lang="es-ES"/>
              <a:pPr>
                <a:defRPr/>
              </a:pPr>
              <a:t>13/04/2015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225BE-FDDD-4A30-AEF5-D6A1B7EB6D1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34521720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D4A9A-A952-498A-ACBA-A015012C5099}" type="datetimeFigureOut">
              <a:rPr lang="es-ES"/>
              <a:pPr>
                <a:defRPr/>
              </a:pPr>
              <a:t>13/04/2015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95B9E-9F03-47D6-A35D-7C7AC3AF8DB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39958082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7F7F8-2D4D-48C0-A1AC-058202980D35}" type="datetimeFigureOut">
              <a:rPr lang="es-ES"/>
              <a:pPr>
                <a:defRPr/>
              </a:pPr>
              <a:t>13/04/2015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CCB29-01A1-4EEB-9092-1D37FC14E29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74446143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71A6A-0785-4A65-9524-D375CEE8FF5E}" type="datetimeFigureOut">
              <a:rPr lang="es-ES"/>
              <a:pPr>
                <a:defRPr/>
              </a:pPr>
              <a:t>13/04/2015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97BB9-4F65-4D23-B72F-065DF97A0C0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5457938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0E2BE-B6DF-46FF-9BB1-20A8B1133804}" type="datetimeFigureOut">
              <a:rPr lang="es-ES"/>
              <a:pPr>
                <a:defRPr/>
              </a:pPr>
              <a:t>13/04/2015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44652-174A-485C-B741-3503E8E588D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46083099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6948556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79296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3954123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3876568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6217160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813739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670702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8412951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6622168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1378304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18421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  <a:endParaRPr lang="en-US" altLang="es-MX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  <a:endParaRPr lang="en-US" altLang="es-MX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ADBD44B4-CF63-4605-9ECA-9F25796674C0}" type="datetimeFigureOut">
              <a:rPr lang="en-US"/>
              <a:pPr>
                <a:defRPr/>
              </a:pPr>
              <a:t>4/13/2015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428B5F4A-153D-4672-BE7B-C71FE472C4A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1" r:id="rId1"/>
    <p:sldLayoutId id="2147484162" r:id="rId2"/>
    <p:sldLayoutId id="2147484163" r:id="rId3"/>
    <p:sldLayoutId id="2147484164" r:id="rId4"/>
    <p:sldLayoutId id="2147484165" r:id="rId5"/>
    <p:sldLayoutId id="2147484166" r:id="rId6"/>
    <p:sldLayoutId id="2147484167" r:id="rId7"/>
    <p:sldLayoutId id="2147484168" r:id="rId8"/>
    <p:sldLayoutId id="2147484169" r:id="rId9"/>
    <p:sldLayoutId id="2147484170" r:id="rId10"/>
    <p:sldLayoutId id="21474841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7C59CDB3-DD51-4270-BCDB-96DBA3E4C51E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9" r:id="rId1"/>
    <p:sldLayoutId id="2147484140" r:id="rId2"/>
    <p:sldLayoutId id="2147484141" r:id="rId3"/>
    <p:sldLayoutId id="2147484142" r:id="rId4"/>
    <p:sldLayoutId id="2147484143" r:id="rId5"/>
    <p:sldLayoutId id="2147484144" r:id="rId6"/>
    <p:sldLayoutId id="2147484145" r:id="rId7"/>
    <p:sldLayoutId id="2147484146" r:id="rId8"/>
    <p:sldLayoutId id="2147484147" r:id="rId9"/>
    <p:sldLayoutId id="2147484148" r:id="rId10"/>
    <p:sldLayoutId id="2147484149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28CAF15-B894-40CD-93E8-F6AE81FC4A36}" type="datetimeFigureOut">
              <a:rPr lang="es-ES"/>
              <a:pPr>
                <a:defRPr/>
              </a:pPr>
              <a:t>13/04/2015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D2DBE36-443E-4830-99BF-BD963E7DF35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0" r:id="rId1"/>
    <p:sldLayoutId id="2147484151" r:id="rId2"/>
    <p:sldLayoutId id="2147484152" r:id="rId3"/>
    <p:sldLayoutId id="2147484153" r:id="rId4"/>
    <p:sldLayoutId id="2147484154" r:id="rId5"/>
    <p:sldLayoutId id="2147484155" r:id="rId6"/>
    <p:sldLayoutId id="2147484156" r:id="rId7"/>
    <p:sldLayoutId id="2147484157" r:id="rId8"/>
    <p:sldLayoutId id="2147484158" r:id="rId9"/>
    <p:sldLayoutId id="2147484159" r:id="rId10"/>
    <p:sldLayoutId id="214748416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MAILS\Frases Facebook\13125_831905256856895_872828915122152551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8640960" cy="561570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Emilio M. Aguilar\Desktop\Logo presentacion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6632" y="116936"/>
            <a:ext cx="936104" cy="287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Emilio M. Aguilar\Desktop\Logo presentacion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52520" y="404664"/>
            <a:ext cx="936104" cy="287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0">
        <p14:vortex/>
        <p:sndAc>
          <p:stSnd>
            <p:snd r:embed="rId2" name="Como han pasado los años Mi Viejo-1 Eaglenest.wav"/>
          </p:stSnd>
        </p:sndAc>
      </p:transition>
    </mc:Choice>
    <mc:Fallback>
      <p:transition spd="slow" advClick="0" advTm="0">
        <p:fade/>
        <p:sndAc>
          <p:stSnd>
            <p:snd r:embed="rId2" name="Como han pasado los años Mi Viejo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9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9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9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9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 rot="490233">
            <a:off x="2782929" y="175546"/>
            <a:ext cx="5580112" cy="4608512"/>
          </a:xfrm>
          <a:prstGeom prst="rect">
            <a:avLst/>
          </a:prstGeom>
          <a:noFill/>
        </p:spPr>
        <p:txBody>
          <a:bodyPr wrap="square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¿ Qué hace           un </a:t>
            </a: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jubilado</a:t>
            </a:r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...? 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0134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edge/>
      </p:transition>
    </mc:Choice>
    <mc:Fallback>
      <p:transition spd="slow" advClick="0" advTm="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25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>
                <a:lumMod val="90000"/>
                <a:lumOff val="10000"/>
              </a:srgbClr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:\En turno\Normales\enviar-paquete-barato-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6672" y="3265884"/>
            <a:ext cx="6286500" cy="361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5080" y="1052736"/>
            <a:ext cx="4918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La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gente que todavía trabaja </a:t>
            </a:r>
            <a:endParaRPr kumimoji="0" lang="es-ES" sz="2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me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pregunta a 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menudo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qué hago cada día, </a:t>
            </a:r>
            <a:endParaRPr kumimoji="0" lang="es-ES" sz="2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ahora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que estoy jubilado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...</a:t>
            </a:r>
            <a:endParaRPr kumimoji="0" lang="es-ES" sz="24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1027" name="Picture 3" descr="E:\En turno\Normales\hombre-pensando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4624"/>
            <a:ext cx="3973512" cy="3973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635896" y="4361036"/>
            <a:ext cx="52565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Pues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bien, </a:t>
            </a:r>
            <a:endParaRPr kumimoji="0" lang="es-ES" sz="2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por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ejemplo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, el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otro día 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fui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al 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centro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y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entré a un 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negocio 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a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recoger </a:t>
            </a:r>
            <a:endParaRPr kumimoji="0" lang="es-ES" sz="2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un paquete 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que me había llegado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;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sin tardar en la gestión </a:t>
            </a:r>
            <a:endParaRPr kumimoji="0" lang="es-ES" sz="2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ni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cinco minutos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.</a:t>
            </a:r>
            <a:endParaRPr kumimoji="0" lang="es-ES" sz="24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24576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edge/>
      </p:transition>
    </mc:Choice>
    <mc:Fallback>
      <p:transition spd="slow" advClick="0" advTm="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125"/>
                            </p:stCondLst>
                            <p:childTnLst>
                              <p:par>
                                <p:cTn id="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9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841936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Cuando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salí, un agente de Tránsito estaba 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rellenando una 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infracción </a:t>
            </a:r>
            <a:endParaRPr kumimoji="0" lang="es-ES" sz="2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por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estacionamiento prohibido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Rápidamente me acerqué a él y le 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dije:</a:t>
            </a:r>
            <a:endParaRPr kumimoji="0" lang="es-ES" sz="24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3074" name="Picture 2" descr="E:\En turno\Normales\Chistes_largos_el_chiste_del_jubilado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015" y="109686"/>
            <a:ext cx="3559586" cy="3319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563888" y="4149080"/>
            <a:ext cx="56166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¡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Vaya hombre, no he tardado </a:t>
            </a:r>
            <a:endParaRPr kumimoji="0" lang="es-ES" sz="2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ni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cinco minutos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...!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Dios le recompensaría </a:t>
            </a:r>
            <a:endParaRPr kumimoji="0" lang="es-ES" sz="2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si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hiciera un pequeño 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gesto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para con los jubilados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...</a:t>
            </a:r>
            <a:endParaRPr kumimoji="0" lang="es-ES" sz="24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6" name="Picture 3" descr="E:\En turno\Normales\ab5fkl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36912"/>
            <a:ext cx="4608512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62683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edge/>
      </p:transition>
    </mc:Choice>
    <mc:Fallback>
      <p:transition spd="slow" advClick="0" advTm="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625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E:\En turno\Normales\policia-haciendo-multas-profesiones-policia-pintado-por-arturinmys-9804308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568" y="2772324"/>
            <a:ext cx="5174432" cy="4053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79912" y="836712"/>
            <a:ext cx="51125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Me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ignoró olímpicamente </a:t>
            </a:r>
            <a:endParaRPr kumimoji="0" lang="es-ES" sz="2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y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continuó llenando la infracción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La verdad es que me pasé un 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poco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y le 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dije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que no tenía vergüenza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.</a:t>
            </a:r>
            <a:endParaRPr kumimoji="0" lang="es-ES" sz="24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32048" y="430761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Me miró fríamente y empezó </a:t>
            </a:r>
            <a:endParaRPr lang="es-ES" sz="2400" kern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 </a:t>
            </a:r>
            <a:r>
              <a:rPr lang="es-ES" sz="24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rellenar otra infracción,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alegando que, además, </a:t>
            </a:r>
            <a:endParaRPr lang="es-ES" sz="2400" kern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no </a:t>
            </a:r>
            <a:r>
              <a:rPr lang="es-ES" sz="24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traía el engomado.</a:t>
            </a:r>
          </a:p>
        </p:txBody>
      </p:sp>
      <p:pic>
        <p:nvPicPr>
          <p:cNvPr id="11" name="Picture 6" descr="E:\En turno\Normales\policia-haciendo-multas-profesiones-policia-pintado-por-arturinmys-9804308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496" y="219253"/>
            <a:ext cx="4726160" cy="371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4322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edge/>
      </p:transition>
    </mc:Choice>
    <mc:Fallback>
      <p:transition spd="slow" advClick="0" advTm="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750"/>
                            </p:stCondLst>
                            <p:childTnLst>
                              <p:par>
                                <p:cTn id="21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1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25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En turno\Normales\gif_animado__evolucion_de_don_ramon_by_victorflynnfletcher-d6s0no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2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1" y="0"/>
            <a:ext cx="4672919" cy="3504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116632"/>
            <a:ext cx="43204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Entonces levanté la voz </a:t>
            </a:r>
            <a:endParaRPr kumimoji="0" lang="es-ES" sz="2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para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decirle </a:t>
            </a:r>
            <a:endParaRPr kumimoji="0" lang="es-ES" sz="2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que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me había 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percatado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de que estaba tratando </a:t>
            </a:r>
            <a:endParaRPr kumimoji="0" lang="es-ES" sz="2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con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un 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tarado,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que cómo le habían dejado entrar en Tránsito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.</a:t>
            </a:r>
            <a:endParaRPr kumimoji="0" lang="es-ES" sz="24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572000" y="393828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Él acabó con la segunda infracción,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la colocó debajo </a:t>
            </a:r>
            <a:endParaRPr lang="es-ES" sz="2400" kern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del </a:t>
            </a:r>
            <a:r>
              <a:rPr lang="es-ES" sz="24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limpiaparabrisas,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y empezó con una tercera.</a:t>
            </a:r>
          </a:p>
        </p:txBody>
      </p:sp>
      <p:pic>
        <p:nvPicPr>
          <p:cNvPr id="5" name="Picture 2" descr="E:\En turno\Normales\Chistes_largos_el_chiste_del_jubil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0022" y="3163620"/>
            <a:ext cx="3995354" cy="358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8649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edge/>
      </p:transition>
    </mc:Choice>
    <mc:Fallback>
      <p:transition spd="slow" advClick="0" advTm="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6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0" tmFilter="0, 0; 0.125,0.2665; 0.25,0.4; 0.375,0.465; 0.5,0.5;  0.625,0.535; 0.75,0.6; 0.875,0.7335; 1,1">
                                          <p:stCondLst>
                                            <p:cond delay="498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0" tmFilter="0, 0; 0.125,0.2665; 0.25,0.4; 0.375,0.465; 0.5,0.5;  0.625,0.535; 0.75,0.6; 0.875,0.7335; 1,1">
                                          <p:stCondLst>
                                            <p:cond delay="993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0" tmFilter="0, 0; 0.125,0.2665; 0.25,0.4; 0.375,0.465; 0.5,0.5;  0.625,0.535; 0.75,0.6; 0.875,0.7335; 1,1">
                                          <p:stCondLst>
                                            <p:cond delay="1242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95">
                                          <p:stCondLst>
                                            <p:cond delay="4875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5" decel="50000">
                                          <p:stCondLst>
                                            <p:cond delay="507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95">
                                          <p:stCondLst>
                                            <p:cond delay="984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5" decel="50000">
                                          <p:stCondLst>
                                            <p:cond delay="10035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95">
                                          <p:stCondLst>
                                            <p:cond delay="12315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5" decel="50000">
                                          <p:stCondLst>
                                            <p:cond delay="1251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95">
                                          <p:stCondLst>
                                            <p:cond delay="1356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5" decel="50000">
                                          <p:stCondLst>
                                            <p:cond delay="13755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75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283968" y="908720"/>
            <a:ext cx="457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No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me achiqué y estuve durante más de 20 minutos </a:t>
            </a:r>
            <a:endParaRPr kumimoji="0" lang="es-ES" sz="2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llamándole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de todo, </a:t>
            </a:r>
            <a:endParaRPr kumimoji="0" lang="es-ES" sz="2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desde 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tonto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, hasta Joto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....</a:t>
            </a:r>
            <a:endParaRPr kumimoji="0" lang="es-ES" sz="24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4686235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Él, a cada insulto respondía </a:t>
            </a:r>
            <a:endParaRPr lang="es-ES" sz="2400" kern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con </a:t>
            </a:r>
            <a:r>
              <a:rPr lang="es-ES" sz="24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una nueva infracción.</a:t>
            </a:r>
          </a:p>
        </p:txBody>
      </p:sp>
      <p:pic>
        <p:nvPicPr>
          <p:cNvPr id="5122" name="Picture 2" descr="E:\En turno\Normales\EST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3459931" cy="345993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E:\En turno\Normales\giphy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739626"/>
            <a:ext cx="2391171" cy="410249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84702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edge/>
      </p:transition>
    </mc:Choice>
    <mc:Fallback>
      <p:transition spd="slow" advClick="0" advTm="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 decel="100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accel="100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accel="100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125"/>
                            </p:stCondLst>
                            <p:childTnLst>
                              <p:par>
                                <p:cTn id="17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48072" y="764704"/>
            <a:ext cx="457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Con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cada infracción que llenaba, se le dibujaba un 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sonrisa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que reflejaba la satisfacción </a:t>
            </a:r>
            <a:endParaRPr kumimoji="0" lang="es-ES" sz="2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de </a:t>
            </a: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la venganza</a:t>
            </a:r>
            <a:r>
              <a:rPr kumimoji="0" lang="es-E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...</a:t>
            </a:r>
            <a:endParaRPr kumimoji="0" lang="es-ES" sz="24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608512" y="486916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Después de la enésima infracción</a:t>
            </a:r>
            <a:r>
              <a:rPr lang="es-ES" sz="2000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...</a:t>
            </a:r>
            <a:endParaRPr lang="es-ES" sz="2000" kern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Le dije</a:t>
            </a:r>
            <a:r>
              <a:rPr lang="es-ES" sz="2000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...</a:t>
            </a:r>
            <a:endParaRPr lang="es-ES" sz="2000" kern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</p:txBody>
      </p:sp>
      <p:pic>
        <p:nvPicPr>
          <p:cNvPr id="4" name="Picture 3" descr="E:\En turno\Normales\poliziotto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861" y="15727"/>
            <a:ext cx="2275515" cy="3413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E:\En turno\Normales\viejit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636912"/>
            <a:ext cx="2461343" cy="4043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3588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edge/>
      </p:transition>
    </mc:Choice>
    <mc:Fallback>
      <p:transition spd="slow" advClick="0" advTm="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375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E:\En turno\Normales\Gif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762" y="243915"/>
            <a:ext cx="4135979" cy="35451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496" y="4365104"/>
            <a:ext cx="41044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¡¡¡ </a:t>
            </a: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Qué </a:t>
            </a:r>
            <a:r>
              <a:rPr kumimoji="0" lang="es-ES" sz="3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bueno </a:t>
            </a:r>
            <a:endParaRPr kumimoji="0" lang="es-ES" sz="3200" b="1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que </a:t>
            </a:r>
            <a:r>
              <a:rPr kumimoji="0" lang="es-ES" sz="3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vine </a:t>
            </a:r>
            <a:endParaRPr kumimoji="0" lang="es-ES" sz="3200" b="1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/>
              <a:ea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en </a:t>
            </a: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el metro !!!</a:t>
            </a:r>
            <a:endParaRPr kumimoji="0" lang="es-ES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427984" y="116632"/>
            <a:ext cx="43204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Pobre amigo </a:t>
            </a: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el de este </a:t>
            </a: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auto…</a:t>
            </a:r>
            <a:endParaRPr kumimoji="0" lang="es-ES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7171" name="Picture 3" descr="E:\En turno\Normales\metro-mexic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431427"/>
            <a:ext cx="4760789" cy="31659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E:\En turno\Normales\A1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7" y="38065"/>
            <a:ext cx="4399047" cy="439904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24069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edge/>
      </p:transition>
    </mc:Choice>
    <mc:Fallback>
      <p:transition spd="slow" advClick="0" advTm="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6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116632"/>
            <a:ext cx="8640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Desde </a:t>
            </a:r>
            <a:r>
              <a:rPr kumimoji="0" lang="es-ES" sz="20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mi jubilación</a:t>
            </a:r>
            <a:r>
              <a:rPr kumimoji="0" lang="es-E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,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 </a:t>
            </a:r>
            <a:r>
              <a:rPr kumimoji="0" lang="es-ES" sz="20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ensayo cada día cómo divertirme un </a:t>
            </a:r>
            <a:r>
              <a:rPr kumimoji="0" lang="es-E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Times New Roman"/>
              </a:rPr>
              <a:t>poco.</a:t>
            </a:r>
            <a:endParaRPr kumimoji="0" lang="es-ES" sz="40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8194" name="Picture 2" descr="E:\En turno\Normales\escrito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96438"/>
            <a:ext cx="5123160" cy="42693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5373216"/>
            <a:ext cx="8640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Calibri"/>
              </a:rPr>
              <a:t>Es </a:t>
            </a:r>
            <a:r>
              <a:rPr kumimoji="0" lang="es-ES" sz="40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Calibri"/>
              </a:rPr>
              <a:t>importante a mi </a:t>
            </a:r>
            <a:r>
              <a:rPr kumimoji="0" lang="es-E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Calibri"/>
              </a:rPr>
              <a:t>edad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Calibri"/>
              </a:rPr>
              <a:t> </a:t>
            </a:r>
            <a:r>
              <a:rPr kumimoji="0" lang="es-ES" sz="40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Calibri"/>
              </a:rPr>
              <a:t>para no </a:t>
            </a:r>
            <a:r>
              <a:rPr kumimoji="0" lang="es-E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/>
                <a:ea typeface="Calibri"/>
              </a:rPr>
              <a:t>aburrirme !!!</a:t>
            </a:r>
            <a:endParaRPr kumimoji="0" lang="es-ES" sz="40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56766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edge/>
      </p:transition>
    </mc:Choice>
    <mc:Fallback>
      <p:transition spd="slow" advClick="0" advTm="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625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6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37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12875"/>
            <a:ext cx="2484438" cy="21097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9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10:05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13 de abril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5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Como han pasado los años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Mi viejo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Chamin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Correa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 Alberto Cortez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04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38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088" y="3500438"/>
            <a:ext cx="15922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8000">
        <p14:window dir="vert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theme/theme1.xml><?xml version="1.0" encoding="utf-8"?>
<a:theme xmlns:a="http://schemas.openxmlformats.org/drawingml/2006/main" name="1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378</Words>
  <Application>Microsoft Office PowerPoint</Application>
  <PresentationFormat>Presentación en pantalla (4:3)</PresentationFormat>
  <Paragraphs>97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1_(SUb170)  Recopilaciones Facebook Vol 1   902</vt:lpstr>
      <vt:lpstr>2_Diseño predeterminado</vt:lpstr>
      <vt:lpstr>2_Tema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 que hace un jubilado...</dc:title>
  <dc:creator>Eaglenest</dc:creator>
  <cp:lastModifiedBy>Eaglenest</cp:lastModifiedBy>
  <cp:revision>32</cp:revision>
  <dcterms:created xsi:type="dcterms:W3CDTF">2015-03-21T13:32:37Z</dcterms:created>
  <dcterms:modified xsi:type="dcterms:W3CDTF">2015-04-13T20:22:38Z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