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63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65" r:id="rId1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G91lNXgG+rpavKm+08qcQ" hashData="bkAJ9Agmn4sGKQLePTtuq7k5cQ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2868" autoAdjust="0"/>
    <p:restoredTop sz="94640" autoAdjust="0"/>
  </p:normalViewPr>
  <p:slideViewPr>
    <p:cSldViewPr>
      <p:cViewPr varScale="1">
        <p:scale>
          <a:sx n="67" d="100"/>
          <a:sy n="67" d="100"/>
        </p:scale>
        <p:origin x="-28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38A587-6B8D-4BDA-803D-CF453FB8F504}" type="datetimeFigureOut">
              <a:rPr lang="es-ES" smtClean="0"/>
              <a:pPr/>
              <a:t>02/07/2012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8A4248-7E14-4E61-A365-5A7CED175A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8A4248-7E14-4E61-A365-5A7CED175A1A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335D84-E7EC-496D-B169-E7F9043F733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58B5B5-CCBC-4FEF-AE3E-853A6823AA5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90C2B-276E-419C-ACC0-F0146B1E48F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54FDB3-33BF-42BD-AE6A-C7067BA1AE0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A77D26-F3C9-43A6-B7E0-DEA711DA703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3552B4-FE1E-4513-8A8A-67D409828B4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86CAB8-1130-46F8-89CB-7D2FB79B7B6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B45E69-E653-4FAA-A76F-10DAFAAE98A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8A96F8-58CA-445D-898B-2555CB5FEF8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0F29B8-00A7-497F-84C9-FF574D7DF3F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D44055-E750-4440-88E8-0BFE749F0C9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5EDDF3-F930-47F9-B65B-04D43F12208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99113FA-4187-4C4C-9C55-E860436BB3A5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C49CA21-F895-4C0B-97C8-644D1EB365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2.gif"/><Relationship Id="rId12" Type="http://schemas.openxmlformats.org/officeDocument/2006/relationships/slide" Target="slide3.xml"/><Relationship Id="rId17" Type="http://schemas.openxmlformats.org/officeDocument/2006/relationships/image" Target="../media/image7.gif"/><Relationship Id="rId2" Type="http://schemas.openxmlformats.org/officeDocument/2006/relationships/notesSlide" Target="../notesSlides/notesSlide1.xml"/><Relationship Id="rId16" Type="http://schemas.openxmlformats.org/officeDocument/2006/relationships/slide" Target="slide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image" Target="../media/image4.gif"/><Relationship Id="rId5" Type="http://schemas.openxmlformats.org/officeDocument/2006/relationships/image" Target="../media/image1.gif"/><Relationship Id="rId15" Type="http://schemas.openxmlformats.org/officeDocument/2006/relationships/image" Target="../media/image6.gif"/><Relationship Id="rId10" Type="http://schemas.openxmlformats.org/officeDocument/2006/relationships/slide" Target="slide8.xml"/><Relationship Id="rId4" Type="http://schemas.openxmlformats.org/officeDocument/2006/relationships/slide" Target="slide2.xml"/><Relationship Id="rId9" Type="http://schemas.openxmlformats.org/officeDocument/2006/relationships/image" Target="../media/image3.gif"/><Relationship Id="rId14" Type="http://schemas.openxmlformats.org/officeDocument/2006/relationships/slide" Target="slide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9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0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1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500034" y="214290"/>
            <a:ext cx="82296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spcBef>
                <a:spcPct val="50000"/>
              </a:spcBef>
            </a:pPr>
            <a:r>
              <a:rPr lang="es-ES_tradnl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Lo que deseamos de un hombre:</a:t>
            </a:r>
            <a:endParaRPr lang="es-E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nap ITC" pitchFamily="82" charset="0"/>
            </a:endParaRPr>
          </a:p>
        </p:txBody>
      </p:sp>
      <p:sp>
        <p:nvSpPr>
          <p:cNvPr id="10250" name="Rectangle 10"/>
          <p:cNvSpPr>
            <a:spLocks noChangeArrowheads="1"/>
          </p:cNvSpPr>
          <p:nvPr/>
        </p:nvSpPr>
        <p:spPr bwMode="auto">
          <a:xfrm>
            <a:off x="1500166" y="1428736"/>
            <a:ext cx="1295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0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Forte" pitchFamily="66" charset="0"/>
                <a:cs typeface="Times New Roman" pitchFamily="18" charset="0"/>
              </a:rPr>
              <a:t>A los 16 años:</a:t>
            </a:r>
          </a:p>
        </p:txBody>
      </p:sp>
      <p:sp>
        <p:nvSpPr>
          <p:cNvPr id="10251" name="Rectangle 11"/>
          <p:cNvSpPr>
            <a:spLocks noChangeArrowheads="1"/>
          </p:cNvSpPr>
          <p:nvPr/>
        </p:nvSpPr>
        <p:spPr bwMode="auto">
          <a:xfrm>
            <a:off x="4857752" y="2357430"/>
            <a:ext cx="13033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" sz="20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Forte" pitchFamily="66" charset="0"/>
                <a:cs typeface="Times New Roman" pitchFamily="18" charset="0"/>
              </a:rPr>
              <a:t>A los 21 años</a:t>
            </a:r>
            <a:r>
              <a:rPr lang="es-ES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Garamond" pitchFamily="18" charset="0"/>
                <a:cs typeface="Times New Roman" pitchFamily="18" charset="0"/>
              </a:rPr>
              <a:t>:</a:t>
            </a:r>
            <a:r>
              <a:rPr lang="es-ES" sz="20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Garamond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0254" name="Rectangle 14"/>
          <p:cNvSpPr>
            <a:spLocks noChangeArrowheads="1"/>
          </p:cNvSpPr>
          <p:nvPr/>
        </p:nvSpPr>
        <p:spPr bwMode="auto">
          <a:xfrm>
            <a:off x="7391400" y="2286000"/>
            <a:ext cx="11811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0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Forte" pitchFamily="66" charset="0"/>
                <a:cs typeface="Times New Roman" pitchFamily="18" charset="0"/>
              </a:rPr>
              <a:t>A los 32 años:</a:t>
            </a:r>
          </a:p>
        </p:txBody>
      </p:sp>
      <p:sp>
        <p:nvSpPr>
          <p:cNvPr id="10255" name="Rectangle 15"/>
          <p:cNvSpPr>
            <a:spLocks noChangeArrowheads="1"/>
          </p:cNvSpPr>
          <p:nvPr/>
        </p:nvSpPr>
        <p:spPr bwMode="auto">
          <a:xfrm>
            <a:off x="1428728" y="3571876"/>
            <a:ext cx="1219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" sz="20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Forte" pitchFamily="66" charset="0"/>
                <a:cs typeface="Times New Roman" pitchFamily="18" charset="0"/>
              </a:rPr>
              <a:t>A los 40 años: </a:t>
            </a:r>
          </a:p>
        </p:txBody>
      </p:sp>
      <p:sp>
        <p:nvSpPr>
          <p:cNvPr id="10256" name="Rectangle 16"/>
          <p:cNvSpPr>
            <a:spLocks noChangeArrowheads="1"/>
          </p:cNvSpPr>
          <p:nvPr/>
        </p:nvSpPr>
        <p:spPr bwMode="auto">
          <a:xfrm>
            <a:off x="1643042" y="5429264"/>
            <a:ext cx="1219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" sz="20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Forte" pitchFamily="66" charset="0"/>
                <a:cs typeface="Times New Roman" pitchFamily="18" charset="0"/>
              </a:rPr>
              <a:t>A los 55 años: </a:t>
            </a:r>
          </a:p>
        </p:txBody>
      </p:sp>
      <p:sp>
        <p:nvSpPr>
          <p:cNvPr id="10257" name="Rectangle 17"/>
          <p:cNvSpPr>
            <a:spLocks noChangeArrowheads="1"/>
          </p:cNvSpPr>
          <p:nvPr/>
        </p:nvSpPr>
        <p:spPr bwMode="auto">
          <a:xfrm>
            <a:off x="4143372" y="4429132"/>
            <a:ext cx="1143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" sz="20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Forte" pitchFamily="66" charset="0"/>
                <a:cs typeface="Times New Roman" pitchFamily="18" charset="0"/>
              </a:rPr>
              <a:t>A los 65 años: </a:t>
            </a:r>
          </a:p>
        </p:txBody>
      </p:sp>
      <p:sp>
        <p:nvSpPr>
          <p:cNvPr id="10258" name="Rectangle 18"/>
          <p:cNvSpPr>
            <a:spLocks noChangeArrowheads="1"/>
          </p:cNvSpPr>
          <p:nvPr/>
        </p:nvSpPr>
        <p:spPr bwMode="auto">
          <a:xfrm>
            <a:off x="6429388" y="5214950"/>
            <a:ext cx="10668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Forte" pitchFamily="66" charset="0"/>
                <a:cs typeface="Times New Roman" pitchFamily="18" charset="0"/>
              </a:rPr>
              <a:t>A los 75 años:</a:t>
            </a:r>
          </a:p>
        </p:txBody>
      </p:sp>
      <p:sp>
        <p:nvSpPr>
          <p:cNvPr id="10281" name="Text Box 41"/>
          <p:cNvSpPr txBox="1">
            <a:spLocks noChangeArrowheads="1"/>
          </p:cNvSpPr>
          <p:nvPr/>
        </p:nvSpPr>
        <p:spPr bwMode="auto">
          <a:xfrm>
            <a:off x="2714612" y="3643314"/>
            <a:ext cx="56625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MX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Has </a:t>
            </a:r>
            <a:r>
              <a:rPr lang="es-MX" sz="28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Click</a:t>
            </a:r>
            <a:r>
              <a:rPr lang="es-MX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 en </a:t>
            </a:r>
            <a:r>
              <a:rPr lang="es-MX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cada  </a:t>
            </a:r>
            <a:r>
              <a:rPr lang="es-MX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Imagen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nap ITC" pitchFamily="82" charset="0"/>
            </a:endParaRPr>
          </a:p>
        </p:txBody>
      </p:sp>
      <p:pic>
        <p:nvPicPr>
          <p:cNvPr id="20" name="19 Imagen" descr="109.gif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285720" y="1000108"/>
            <a:ext cx="1285884" cy="1488158"/>
          </a:xfrm>
          <a:prstGeom prst="rect">
            <a:avLst/>
          </a:prstGeom>
        </p:spPr>
      </p:pic>
      <p:pic>
        <p:nvPicPr>
          <p:cNvPr id="22" name="21 Imagen" descr="114.gif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72264" y="1000108"/>
            <a:ext cx="847725" cy="2619375"/>
          </a:xfrm>
          <a:prstGeom prst="rect">
            <a:avLst/>
          </a:prstGeom>
        </p:spPr>
      </p:pic>
      <p:pic>
        <p:nvPicPr>
          <p:cNvPr id="25" name="24 Imagen" descr="172.gif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29058" y="5214950"/>
            <a:ext cx="1381125" cy="1333500"/>
          </a:xfrm>
          <a:prstGeom prst="rect">
            <a:avLst/>
          </a:prstGeom>
        </p:spPr>
      </p:pic>
      <p:pic>
        <p:nvPicPr>
          <p:cNvPr id="26" name="25 Imagen" descr="218.gif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858016" y="4286256"/>
            <a:ext cx="1785950" cy="2381267"/>
          </a:xfrm>
          <a:prstGeom prst="rect">
            <a:avLst/>
          </a:prstGeom>
        </p:spPr>
      </p:pic>
      <p:pic>
        <p:nvPicPr>
          <p:cNvPr id="29" name="28 Imagen" descr="544.gif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071802" y="1857364"/>
            <a:ext cx="2085990" cy="1428760"/>
          </a:xfrm>
          <a:prstGeom prst="rect">
            <a:avLst/>
          </a:prstGeom>
        </p:spPr>
      </p:pic>
      <p:pic>
        <p:nvPicPr>
          <p:cNvPr id="30" name="29 Imagen" descr="34.gif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2571744"/>
            <a:ext cx="1647825" cy="2238373"/>
          </a:xfrm>
          <a:prstGeom prst="rect">
            <a:avLst/>
          </a:prstGeom>
        </p:spPr>
      </p:pic>
      <p:pic>
        <p:nvPicPr>
          <p:cNvPr id="18" name="17 Imagen" descr="30.gif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0" y="4724400"/>
            <a:ext cx="1704975" cy="2133600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3" name="mayonesa - musica infantil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571472" y="2285992"/>
            <a:ext cx="450059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A los 16 años</a:t>
            </a:r>
            <a:r>
              <a:rPr lang="es-ES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:</a:t>
            </a:r>
            <a:endParaRPr lang="es-ES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/>
            <a:r>
              <a:rPr lang="es-ES_tradnl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sea </a:t>
            </a:r>
            <a:r>
              <a:rPr lang="es-ES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lindo </a:t>
            </a:r>
            <a:endParaRPr lang="es-ES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/>
            <a:r>
              <a:rPr lang="es-ES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</a:t>
            </a:r>
            <a:r>
              <a:rPr lang="es-ES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tenga </a:t>
            </a:r>
            <a:r>
              <a:rPr lang="es-ES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auto </a:t>
            </a:r>
            <a:endParaRPr lang="es-ES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/>
            <a:r>
              <a:rPr lang="es-ES_tradnl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yo le </a:t>
            </a:r>
            <a:r>
              <a:rPr lang="es-ES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guste </a:t>
            </a:r>
            <a:endParaRPr lang="es-ES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</p:txBody>
      </p:sp>
      <p:sp>
        <p:nvSpPr>
          <p:cNvPr id="2055" name="AutoShape 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929058" y="4643446"/>
            <a:ext cx="533400" cy="357190"/>
          </a:xfrm>
          <a:prstGeom prst="actionButtonBackPrevious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anchor="ctr"/>
          <a:lstStyle/>
          <a:p>
            <a:endParaRPr lang="es-ES"/>
          </a:p>
        </p:txBody>
      </p:sp>
      <p:pic>
        <p:nvPicPr>
          <p:cNvPr id="7" name="6 Imagen" descr="109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214942" y="1857364"/>
            <a:ext cx="2576623" cy="2981934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714612" y="5143512"/>
            <a:ext cx="3135474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s-E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A la primera  diapositiva</a:t>
            </a:r>
            <a:endParaRPr lang="es-ES" sz="1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1571612"/>
            <a:ext cx="5867400" cy="3993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A los 21 años: 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_tradnl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Buen </a:t>
            </a:r>
            <a:r>
              <a:rPr lang="es-ES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mozo </a:t>
            </a:r>
            <a:endParaRPr lang="es-ES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_tradnl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sea un </a:t>
            </a:r>
            <a:r>
              <a:rPr lang="es-ES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amante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 imaginativo </a:t>
            </a:r>
            <a:r>
              <a:rPr lang="es-ES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y </a:t>
            </a:r>
            <a:r>
              <a:rPr lang="es-ES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romántico</a:t>
            </a:r>
            <a:endParaRPr lang="es-ES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Encantador y </a:t>
            </a:r>
            <a:r>
              <a:rPr lang="es-ES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educado </a:t>
            </a:r>
            <a:endParaRPr lang="es-ES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_tradnl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Dulce y </a:t>
            </a:r>
            <a:r>
              <a:rPr lang="es-ES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comprensivo </a:t>
            </a:r>
            <a:endParaRPr lang="es-ES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_tradnl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Inteligente </a:t>
            </a:r>
            <a:endParaRPr lang="es-ES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_tradnl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Atlético </a:t>
            </a:r>
            <a:endParaRPr lang="es-ES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_tradnl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vista con </a:t>
            </a:r>
            <a:r>
              <a:rPr lang="es-ES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estilo </a:t>
            </a:r>
            <a:endParaRPr lang="es-ES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</a:t>
            </a:r>
            <a:r>
              <a:rPr lang="es-ES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tenga un Papi </a:t>
            </a:r>
            <a:r>
              <a:rPr lang="es-ES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millonario</a:t>
            </a:r>
            <a:endParaRPr lang="es-ES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</p:txBody>
      </p:sp>
      <p:sp>
        <p:nvSpPr>
          <p:cNvPr id="3078" name="AutoShape 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143372" y="5572140"/>
            <a:ext cx="581028" cy="533400"/>
          </a:xfrm>
          <a:prstGeom prst="actionButtonBackPrevious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anchor="ctr"/>
          <a:lstStyle/>
          <a:p>
            <a:endParaRPr lang="es-ES"/>
          </a:p>
        </p:txBody>
      </p:sp>
      <p:pic>
        <p:nvPicPr>
          <p:cNvPr id="7" name="6 Imagen" descr="5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3570" y="2285992"/>
            <a:ext cx="3310437" cy="242889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000364" y="6143644"/>
            <a:ext cx="3135474" cy="61555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A la primera  diapositiva</a:t>
            </a:r>
          </a:p>
          <a:p>
            <a:endParaRPr lang="es-ES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285720" y="285728"/>
            <a:ext cx="67437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" sz="2000" b="1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A los 32 años: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_tradnl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se vea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decente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,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preferentemente con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pelo </a:t>
            </a:r>
            <a:endParaRPr lang="es-ES" sz="20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_tradnl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quiera hacer el amor al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menos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una vez por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semana </a:t>
            </a:r>
            <a:endParaRPr lang="es-ES" sz="20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Que me abra la puerta del auto,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y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sostenga la 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 silla para   que me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siente </a:t>
            </a:r>
            <a:endParaRPr lang="es-ES" sz="20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_tradnl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se ría de mis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chistes </a:t>
            </a:r>
            <a:endParaRPr lang="es-ES" sz="20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_tradnl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aprecie una buena comida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casera </a:t>
            </a:r>
            <a:endParaRPr lang="es-ES" sz="20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recuerde los cumpleaños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y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aniversarios </a:t>
            </a:r>
            <a:endParaRPr lang="es-ES" sz="20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_tradnl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tenga suficiente dinero para una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linda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cena </a:t>
            </a:r>
            <a:r>
              <a:rPr lang="es-ES_tradnl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endParaRPr lang="es-ES_tradnl" sz="20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se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bañe </a:t>
            </a:r>
            <a:endParaRPr lang="es-ES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8153400" y="5562600"/>
            <a:ext cx="990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_tradnl" sz="1800" b="1">
              <a:solidFill>
                <a:schemeClr val="bg1"/>
              </a:solidFill>
              <a:latin typeface="Garamond" pitchFamily="18" charset="0"/>
            </a:endParaRPr>
          </a:p>
        </p:txBody>
      </p:sp>
      <p:sp>
        <p:nvSpPr>
          <p:cNvPr id="4102" name="AutoShape 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500430" y="5643578"/>
            <a:ext cx="600076" cy="485756"/>
          </a:xfrm>
          <a:prstGeom prst="actionButtonBackPrevious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anchor="ctr"/>
          <a:lstStyle/>
          <a:p>
            <a:endParaRPr lang="es-ES"/>
          </a:p>
        </p:txBody>
      </p:sp>
      <p:pic>
        <p:nvPicPr>
          <p:cNvPr id="8" name="7 Imagen" descr="114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143768" y="1198618"/>
            <a:ext cx="1500198" cy="4635444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285984" y="6150114"/>
            <a:ext cx="3135474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s-E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A la primera  diapositiva</a:t>
            </a:r>
          </a:p>
          <a:p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304800" y="247650"/>
            <a:ext cx="7467600" cy="4265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A los 40 años: 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_tradnl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No demasiado feo, incluso puede ser medio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negro </a:t>
            </a:r>
            <a:endParaRPr lang="es-ES" sz="20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_tradnl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Trabajo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fijo</a:t>
            </a:r>
            <a:endParaRPr lang="es-ES" sz="20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Que me haga el amor una vez al mes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_tradnl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me lleve a cenar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ocasionalmente </a:t>
            </a:r>
            <a:endParaRPr lang="es-ES" sz="20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_tradnl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diga s</a:t>
            </a:r>
            <a:r>
              <a:rPr lang="en-U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í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con la cabeza cuando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hablo</a:t>
            </a:r>
            <a:endParaRPr lang="es-ES" sz="20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no le duela la espalda como para mover los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muebles </a:t>
            </a:r>
            <a:endParaRPr lang="es-ES" sz="20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_tradnl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use una camisa que le tape la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panza</a:t>
            </a:r>
            <a:endParaRPr lang="es-ES" sz="20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_tradnl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se acuerde de subir la tapa del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inodoro </a:t>
            </a:r>
            <a:endParaRPr lang="es-ES" sz="20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_tradnl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se afeite los fines de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semana </a:t>
            </a:r>
            <a:endParaRPr lang="es-ES" sz="20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</p:txBody>
      </p:sp>
      <p:sp>
        <p:nvSpPr>
          <p:cNvPr id="5126" name="AutoShape 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71934" y="5072074"/>
            <a:ext cx="509590" cy="395310"/>
          </a:xfrm>
          <a:prstGeom prst="actionButtonBackPrevious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anchor="ctr"/>
          <a:lstStyle/>
          <a:p>
            <a:endParaRPr lang="es-ES"/>
          </a:p>
        </p:txBody>
      </p:sp>
      <p:pic>
        <p:nvPicPr>
          <p:cNvPr id="8" name="7 Imagen" descr="3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950" y="3275012"/>
            <a:ext cx="2286016" cy="358298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714612" y="5500702"/>
            <a:ext cx="313547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s-E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A la primera  diapositiva</a:t>
            </a:r>
          </a:p>
          <a:p>
            <a:endParaRPr lang="es-E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285720" y="371929"/>
            <a:ext cx="7848600" cy="4265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A los 55 años: 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_tradnl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se corte los pelos de la oreja y la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nariz </a:t>
            </a:r>
            <a:endParaRPr lang="es-ES" sz="20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_tradnl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no eructe o se rasque en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público</a:t>
            </a:r>
            <a:endParaRPr lang="es-ES" sz="20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_tradnl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al menos tenga un poquito de plata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ahorrada</a:t>
            </a:r>
            <a:endParaRPr lang="es-ES" sz="20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_tradnl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no repita el mismo chiste demasiadas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veces </a:t>
            </a:r>
            <a:endParaRPr lang="es-ES" sz="20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_tradnl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al menos salga de la cama los fines de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semana </a:t>
            </a:r>
            <a:endParaRPr lang="es-ES" sz="20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_tradnl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use medias del mismo par y ropa interior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limpia</a:t>
            </a:r>
            <a:endParaRPr lang="es-ES" sz="20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_tradnl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recuerde los nombres de las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personas</a:t>
            </a:r>
            <a:endParaRPr lang="es-ES" sz="20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Que me haga el amor una vez cada 6 meses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_tradnl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se afeite de vez en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cuando</a:t>
            </a:r>
            <a:endParaRPr lang="es-ES" sz="20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8153400" y="5562600"/>
            <a:ext cx="990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_tradnl" sz="1800" b="1">
              <a:solidFill>
                <a:schemeClr val="bg1"/>
              </a:solidFill>
              <a:latin typeface="Garamond" pitchFamily="18" charset="0"/>
            </a:endParaRPr>
          </a:p>
        </p:txBody>
      </p:sp>
      <p:sp>
        <p:nvSpPr>
          <p:cNvPr id="6150" name="AutoShape 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357686" y="4857760"/>
            <a:ext cx="485772" cy="357190"/>
          </a:xfrm>
          <a:prstGeom prst="actionButtonBackPrevious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anchor="ctr"/>
          <a:lstStyle/>
          <a:p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2928926" y="5500702"/>
            <a:ext cx="313547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s-E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A la primera  diapositiva</a:t>
            </a:r>
          </a:p>
          <a:p>
            <a:endParaRPr lang="es-ES" sz="1600" dirty="0">
              <a:solidFill>
                <a:schemeClr val="bg1"/>
              </a:solidFill>
            </a:endParaRPr>
          </a:p>
        </p:txBody>
      </p:sp>
      <p:pic>
        <p:nvPicPr>
          <p:cNvPr id="7" name="6 Imagen" descr="3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2264" y="2857496"/>
            <a:ext cx="2447101" cy="306229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609600" y="776288"/>
            <a:ext cx="7924800" cy="3551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A los 65 años: 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_tradnl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no asuste a los niños. 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_tradnl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se acuerde adónde está el baño. 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_tradnl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no sea muy caro de mantener. 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Que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no ronque muy fuerte. 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_tradnl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recuerde porqué se ríe. 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_tradnl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esté bien de salud como para poder pararse por sí mismo. 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Que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recuerde adónde dejó sus dientes. 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_tradnl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me reconozca. </a:t>
            </a:r>
          </a:p>
        </p:txBody>
      </p:sp>
      <p:sp>
        <p:nvSpPr>
          <p:cNvPr id="7174" name="AutoShape 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14678" y="4714884"/>
            <a:ext cx="552448" cy="428628"/>
          </a:xfrm>
          <a:prstGeom prst="actionButtonBackPrevious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anchor="ctr"/>
          <a:lstStyle/>
          <a:p>
            <a:endParaRPr lang="es-ES"/>
          </a:p>
        </p:txBody>
      </p:sp>
      <p:pic>
        <p:nvPicPr>
          <p:cNvPr id="7" name="6 Imagen" descr="172.gif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2198" y="4357694"/>
            <a:ext cx="2219681" cy="214314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000232" y="5214950"/>
            <a:ext cx="3135474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s-E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A la primera  diapositiva</a:t>
            </a:r>
          </a:p>
          <a:p>
            <a:endParaRPr lang="es-E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071538" y="1071546"/>
            <a:ext cx="60198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s-ES" sz="28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A los 75 años: </a:t>
            </a:r>
          </a:p>
          <a:p>
            <a:pPr algn="ctr" eaLnBrk="0" hangingPunct="0">
              <a:spcBef>
                <a:spcPct val="50000"/>
              </a:spcBef>
            </a:pPr>
            <a:r>
              <a:rPr lang="es-ES_tradnl" sz="28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 </a:t>
            </a:r>
            <a:r>
              <a:rPr lang="es-ES" sz="28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</a:t>
            </a:r>
            <a:r>
              <a:rPr lang="es-ES" sz="28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respire </a:t>
            </a:r>
          </a:p>
          <a:p>
            <a:pPr algn="ctr" eaLnBrk="0" hangingPunct="0">
              <a:spcBef>
                <a:spcPct val="50000"/>
              </a:spcBef>
            </a:pPr>
            <a:r>
              <a:rPr lang="es-ES" sz="28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Times New Roman" pitchFamily="18" charset="0"/>
              </a:rPr>
              <a:t>Que haga pis adentro del inodoro</a:t>
            </a:r>
            <a:endParaRPr lang="es-ES" sz="28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  <a:cs typeface="Times New Roman" pitchFamily="18" charset="0"/>
            </a:endParaRPr>
          </a:p>
        </p:txBody>
      </p:sp>
      <p:sp>
        <p:nvSpPr>
          <p:cNvPr id="8198" name="AutoShape 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 flipH="1">
            <a:off x="3714744" y="4143380"/>
            <a:ext cx="542932" cy="357190"/>
          </a:xfrm>
          <a:prstGeom prst="actionButtonForwardNex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anchor="ctr"/>
          <a:lstStyle/>
          <a:p>
            <a:endParaRPr lang="es-ES"/>
          </a:p>
        </p:txBody>
      </p:sp>
      <p:pic>
        <p:nvPicPr>
          <p:cNvPr id="10" name="9 Imagen" descr="21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388" y="3214686"/>
            <a:ext cx="2214578" cy="2952771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500298" y="4643446"/>
            <a:ext cx="313547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s-E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A la primera  diapositiva</a:t>
            </a:r>
          </a:p>
          <a:p>
            <a:endParaRPr lang="es-E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42910" y="357166"/>
            <a:ext cx="7772400" cy="1143000"/>
          </a:xfrm>
        </p:spPr>
        <p:txBody>
          <a:bodyPr/>
          <a:lstStyle/>
          <a:p>
            <a:r>
              <a:rPr lang="es-ES_tradnl" sz="36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¿ </a:t>
            </a:r>
            <a:r>
              <a:rPr lang="es-ES_tradnl" sz="3600" b="1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Verdad que es </a:t>
            </a:r>
            <a:r>
              <a:rPr lang="es-ES_tradnl" sz="36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así ?</a:t>
            </a:r>
            <a:endParaRPr lang="es-ES_tradnl" sz="32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71604" y="1285860"/>
            <a:ext cx="6400800" cy="1752600"/>
          </a:xfrm>
          <a:ln>
            <a:noFill/>
          </a:ln>
        </p:spPr>
        <p:txBody>
          <a:bodyPr/>
          <a:lstStyle/>
          <a:p>
            <a:r>
              <a:rPr lang="es-ES_tradnl" sz="28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Snap ITC" pitchFamily="82" charset="0"/>
              </a:rPr>
              <a:t>Después de los 21</a:t>
            </a:r>
            <a:r>
              <a:rPr lang="es-ES_tradnl" sz="28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Snap ITC" pitchFamily="82" charset="0"/>
              </a:rPr>
              <a:t>….</a:t>
            </a:r>
          </a:p>
          <a:p>
            <a:r>
              <a:rPr lang="es-ES_tradnl" sz="28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Snap ITC" pitchFamily="82" charset="0"/>
              </a:rPr>
              <a:t>la </a:t>
            </a:r>
            <a:r>
              <a:rPr lang="es-ES_tradnl" sz="28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Snap ITC" pitchFamily="82" charset="0"/>
              </a:rPr>
              <a:t>vida es una </a:t>
            </a:r>
            <a:r>
              <a:rPr lang="es-ES_tradnl" sz="28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Snap ITC" pitchFamily="82" charset="0"/>
              </a:rPr>
              <a:t>m…!!!  </a:t>
            </a:r>
            <a:endParaRPr lang="es-ES_tradnl" sz="28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Snap ITC" pitchFamily="82" charset="0"/>
            </a:endParaRPr>
          </a:p>
        </p:txBody>
      </p:sp>
      <p:pic>
        <p:nvPicPr>
          <p:cNvPr id="11271" name="Picture 7" descr="http://azulindigo.files.wordpress.com/2007/05/20061227173446-grito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2143116"/>
            <a:ext cx="4371980" cy="390518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2786050" y="6143644"/>
            <a:ext cx="3857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Francisco del Olmo-Jazmín</a:t>
            </a:r>
            <a:endParaRPr lang="es-ES" sz="18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QUE ESPERAMOS LAS MUJERS DE LOS HOMBRES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QUE ESPERAMOS LAS MUJERS DE LOS HOMBRES</Template>
  <TotalTime>0</TotalTime>
  <Words>557</Words>
  <Application>Microsoft PowerPoint</Application>
  <PresentationFormat>Presentación en pantalla (4:3)</PresentationFormat>
  <Paragraphs>110</Paragraphs>
  <Slides>10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QUE ESPERAMOS LAS MUJERS DE LOS HOMBRES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¿ Verdad que es así ?</vt:lpstr>
      <vt:lpstr>Diapositiva 10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2012-07-02T20:25:34Z</dcterms:created>
  <dcterms:modified xsi:type="dcterms:W3CDTF">2012-07-02T20:31:20Z</dcterms:modified>
</cp:coreProperties>
</file>