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9"/>
  </p:notesMasterIdLst>
  <p:sldIdLst>
    <p:sldId id="300" r:id="rId3"/>
    <p:sldId id="274" r:id="rId4"/>
    <p:sldId id="329" r:id="rId5"/>
    <p:sldId id="292" r:id="rId6"/>
    <p:sldId id="296" r:id="rId7"/>
    <p:sldId id="316" r:id="rId8"/>
    <p:sldId id="314" r:id="rId9"/>
    <p:sldId id="330" r:id="rId10"/>
    <p:sldId id="312" r:id="rId11"/>
    <p:sldId id="315" r:id="rId12"/>
    <p:sldId id="306" r:id="rId13"/>
    <p:sldId id="311" r:id="rId14"/>
    <p:sldId id="310" r:id="rId15"/>
    <p:sldId id="309" r:id="rId16"/>
    <p:sldId id="308" r:id="rId17"/>
    <p:sldId id="307" r:id="rId18"/>
    <p:sldId id="304" r:id="rId19"/>
    <p:sldId id="305" r:id="rId20"/>
    <p:sldId id="302" r:id="rId21"/>
    <p:sldId id="303" r:id="rId22"/>
    <p:sldId id="301" r:id="rId23"/>
    <p:sldId id="318" r:id="rId24"/>
    <p:sldId id="317" r:id="rId25"/>
    <p:sldId id="319" r:id="rId26"/>
    <p:sldId id="321" r:id="rId27"/>
    <p:sldId id="322" r:id="rId28"/>
    <p:sldId id="323" r:id="rId29"/>
    <p:sldId id="324" r:id="rId30"/>
    <p:sldId id="331" r:id="rId31"/>
    <p:sldId id="326" r:id="rId32"/>
    <p:sldId id="327" r:id="rId33"/>
    <p:sldId id="325" r:id="rId34"/>
    <p:sldId id="328" r:id="rId35"/>
    <p:sldId id="313" r:id="rId36"/>
    <p:sldId id="320" r:id="rId37"/>
    <p:sldId id="333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jCqJQTX2fCP1qh+g5gJ/Q" hashData="wb5NJYMrX4b/AO8jyLTl6afqgH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6"/>
    <p:penClr>
      <a:srgbClr val="FF0000"/>
    </p:penClr>
  </p:showPr>
  <p:clrMru>
    <a:srgbClr val="66FF33"/>
    <a:srgbClr val="FDB9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17D692-97DF-42F7-94ED-ED43844DCC8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7D692-97DF-42F7-94ED-ED43844DCC84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7D692-97DF-42F7-94ED-ED43844DCC84}" type="slidenum">
              <a:rPr lang="es-ES" smtClean="0"/>
              <a:pPr/>
              <a:t>26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7D692-97DF-42F7-94ED-ED43844DCC84}" type="slidenum">
              <a:rPr lang="es-ES" smtClean="0"/>
              <a:pPr/>
              <a:t>33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CA07E3-D0F0-42A6-B320-5CDAF1A838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E230571-2D90-4CF8-9B18-700415E35F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839A-79F1-4AB5-A4C0-C4FBE045656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15A7-5D47-460B-A134-9F23918C7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F0BCBFE-6B2C-4117-B56A-19821FD96C8B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360F0-3CEA-42EC-9B91-B5BBCBFDE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8656A-20A1-401C-AE79-DB02156AD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CC685-5152-4378-85B1-826F424C6B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6CDEF-4798-4B3F-BF0B-950F5F47202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9FC3F-BBE7-41D1-BD6C-1099DD9AD7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2D388-4082-4431-A86A-FF8950BF66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FB86B99-8585-40F6-951A-A19113F35C3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lus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audio" Target="../media/audio1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1.gif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27.gif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1.gif"/><Relationship Id="rId4" Type="http://schemas.openxmlformats.org/officeDocument/2006/relationships/image" Target="../media/image2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3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32.gif"/><Relationship Id="rId4" Type="http://schemas.openxmlformats.org/officeDocument/2006/relationships/image" Target="../media/image2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2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3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32.gif"/><Relationship Id="rId4" Type="http://schemas.openxmlformats.org/officeDocument/2006/relationships/image" Target="../media/image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8.gif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37.gif"/><Relationship Id="rId4" Type="http://schemas.openxmlformats.org/officeDocument/2006/relationships/image" Target="../media/image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2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32.gif"/><Relationship Id="rId4" Type="http://schemas.openxmlformats.org/officeDocument/2006/relationships/image" Target="../media/image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8.gif"/><Relationship Id="rId4" Type="http://schemas.openxmlformats.org/officeDocument/2006/relationships/image" Target="../media/image3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7.gif"/><Relationship Id="rId4" Type="http://schemas.openxmlformats.org/officeDocument/2006/relationships/image" Target="../media/image3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7.gif"/><Relationship Id="rId4" Type="http://schemas.openxmlformats.org/officeDocument/2006/relationships/image" Target="../media/image2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7.gif"/><Relationship Id="rId4" Type="http://schemas.openxmlformats.org/officeDocument/2006/relationships/image" Target="../media/image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7.gif"/><Relationship Id="rId4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8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1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5" Type="http://schemas.openxmlformats.org/officeDocument/2006/relationships/image" Target="../media/image7.gif"/><Relationship Id="rId4" Type="http://schemas.openxmlformats.org/officeDocument/2006/relationships/image" Target="../media/image21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[CABlibelle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571480"/>
            <a:ext cx="6858048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0964" name="Picture 4" descr="http://rookery3.viary.com/storagev12/1280500/1280687_d891_625x1000.jpg"/>
          <p:cNvPicPr>
            <a:picLocks noChangeAspect="1" noChangeArrowheads="1"/>
          </p:cNvPicPr>
          <p:nvPr/>
        </p:nvPicPr>
        <p:blipFill>
          <a:blip r:embed="rId6"/>
          <a:srcRect l="20833" t="12626"/>
          <a:stretch>
            <a:fillRect/>
          </a:stretch>
        </p:blipFill>
        <p:spPr bwMode="auto">
          <a:xfrm flipH="1">
            <a:off x="714348" y="3643314"/>
            <a:ext cx="2286016" cy="256382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66" name="Picture 6" descr="http://rookery9.aviary.com.s3.amazonaws.com/5205500/5205815_0af9_625x1000.jpg"/>
          <p:cNvPicPr>
            <a:picLocks noChangeAspect="1" noChangeArrowheads="1"/>
          </p:cNvPicPr>
          <p:nvPr/>
        </p:nvPicPr>
        <p:blipFill>
          <a:blip r:embed="rId7"/>
          <a:srcRect b="8889"/>
          <a:stretch>
            <a:fillRect/>
          </a:stretch>
        </p:blipFill>
        <p:spPr bwMode="auto">
          <a:xfrm>
            <a:off x="5786446" y="3929066"/>
            <a:ext cx="2758407" cy="292893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2786050" y="4357694"/>
            <a:ext cx="3571900" cy="2500306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solidFill>
                  <a:srgbClr val="66FF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ANIMALES</a:t>
            </a:r>
          </a:p>
          <a:p>
            <a:r>
              <a:rPr lang="es-ES" sz="4400" b="1" dirty="0" smtClean="0">
                <a:ln w="11430"/>
                <a:solidFill>
                  <a:srgbClr val="66FF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PUNKIS</a:t>
            </a:r>
            <a:endParaRPr lang="es-ES" sz="4400" b="1" dirty="0">
              <a:ln w="11430"/>
              <a:solidFill>
                <a:srgbClr val="66FF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2" descr="Gif divertido de perro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8860" y="5538787"/>
            <a:ext cx="1228580" cy="1319213"/>
          </a:xfrm>
          <a:prstGeom prst="rect">
            <a:avLst/>
          </a:prstGeom>
          <a:noFill/>
        </p:spPr>
      </p:pic>
      <p:pic>
        <p:nvPicPr>
          <p:cNvPr id="9" name="Picture 2" descr="Gif divertido de perro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4942" y="5538787"/>
            <a:ext cx="1228580" cy="1319213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357950" y="285728"/>
            <a:ext cx="17859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i="1" dirty="0" smtClean="0">
                <a:solidFill>
                  <a:schemeClr val="bg1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2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72264" y="1142984"/>
            <a:ext cx="1888447" cy="171451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000728" y="621508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sz="2000" b="1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000">
    <p:plus/>
    <p:sndAc>
      <p:stSnd loop="1">
        <p:snd r:embed="rId3" name="NUEVA Patrick Hernandez - Born To Be Al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4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0"/>
            <a:ext cx="4615994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8434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99" y="1357298"/>
            <a:ext cx="1888447" cy="1714512"/>
          </a:xfrm>
          <a:prstGeom prst="rect">
            <a:avLst/>
          </a:prstGeom>
          <a:noFill/>
        </p:spPr>
      </p:pic>
      <p:pic>
        <p:nvPicPr>
          <p:cNvPr id="5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3286124"/>
            <a:ext cx="1404857" cy="213836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143380"/>
            <a:ext cx="1451084" cy="1785950"/>
          </a:xfrm>
          <a:prstGeom prst="rect">
            <a:avLst/>
          </a:prstGeom>
          <a:noFill/>
        </p:spPr>
      </p:pic>
      <p:pic>
        <p:nvPicPr>
          <p:cNvPr id="10" name="Picture 2" descr="caballo dientes blanco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58082" y="785794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8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3" name="Picture 6" descr="http://rookery9.aviary.com.s3.amazonaws.com/5205500/5205815_0af9_625x1000.jpg"/>
          <p:cNvPicPr>
            <a:picLocks noChangeAspect="1" noChangeArrowheads="1"/>
          </p:cNvPicPr>
          <p:nvPr/>
        </p:nvPicPr>
        <p:blipFill>
          <a:blip r:embed="rId3"/>
          <a:srcRect b="8889"/>
          <a:stretch>
            <a:fillRect/>
          </a:stretch>
        </p:blipFill>
        <p:spPr bwMode="auto">
          <a:xfrm>
            <a:off x="2000232" y="0"/>
            <a:ext cx="5143536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071546"/>
            <a:ext cx="1567171" cy="1928826"/>
          </a:xfrm>
          <a:prstGeom prst="rect">
            <a:avLst/>
          </a:prstGeom>
          <a:noFill/>
        </p:spPr>
      </p:pic>
      <p:pic>
        <p:nvPicPr>
          <p:cNvPr id="5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72396" y="3143248"/>
            <a:ext cx="1571604" cy="23921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071942"/>
            <a:ext cx="1888447" cy="1714512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58082" y="785794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36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r="1566"/>
          <a:stretch>
            <a:fillRect/>
          </a:stretch>
        </p:blipFill>
        <p:spPr bwMode="auto">
          <a:xfrm>
            <a:off x="23802" y="0"/>
            <a:ext cx="91201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5" y="0"/>
            <a:ext cx="5143536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969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7" y="928670"/>
            <a:ext cx="1465689" cy="1803926"/>
          </a:xfrm>
          <a:prstGeom prst="rect">
            <a:avLst/>
          </a:prstGeom>
          <a:noFill/>
        </p:spPr>
      </p:pic>
      <p:pic>
        <p:nvPicPr>
          <p:cNvPr id="29700" name="Picture 4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3429000"/>
            <a:ext cx="1504631" cy="185185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643314"/>
            <a:ext cx="1571604" cy="2392176"/>
          </a:xfrm>
          <a:prstGeom prst="rect">
            <a:avLst/>
          </a:prstGeom>
          <a:noFill/>
        </p:spPr>
      </p:pic>
      <p:pic>
        <p:nvPicPr>
          <p:cNvPr id="10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642918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14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15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0"/>
            <a:ext cx="4786346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8674" name="Picture 2" descr="caballo dientes blanc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928670"/>
            <a:ext cx="1443041" cy="1500191"/>
          </a:xfrm>
          <a:prstGeom prst="rect">
            <a:avLst/>
          </a:prstGeom>
          <a:noFill/>
        </p:spPr>
      </p:pic>
      <p:pic>
        <p:nvPicPr>
          <p:cNvPr id="28676" name="Picture 4" descr="caballo dientes blanc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142984"/>
            <a:ext cx="1374324" cy="142875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4143380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4214818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2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774490"/>
            <a:ext cx="3959718" cy="562630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7651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285728"/>
            <a:ext cx="1264057" cy="1924052"/>
          </a:xfrm>
          <a:prstGeom prst="rect">
            <a:avLst/>
          </a:prstGeom>
          <a:noFill/>
        </p:spPr>
      </p:pic>
      <p:pic>
        <p:nvPicPr>
          <p:cNvPr id="27650" name="Picture 2" descr="saporain.gif SAPO picture by cadabraGAB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974185"/>
            <a:ext cx="1428760" cy="195037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3929066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85720" y="571480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072098" cy="67437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606534"/>
            <a:ext cx="1428760" cy="2174750"/>
          </a:xfrm>
          <a:prstGeom prst="rect">
            <a:avLst/>
          </a:prstGeom>
          <a:noFill/>
        </p:spPr>
      </p:pic>
      <p:pic>
        <p:nvPicPr>
          <p:cNvPr id="5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16" y="3429000"/>
            <a:ext cx="1285884" cy="19572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286256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714356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7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026" name="Picture 2" descr="http://www.forodefotos.com/attachments/fotos-de-animales-salvajes/21195d1307133596-ardilla-ardillas-graciosas-pun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00042"/>
            <a:ext cx="4762500" cy="578647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071546"/>
            <a:ext cx="1451084" cy="1785950"/>
          </a:xfrm>
          <a:prstGeom prst="rect">
            <a:avLst/>
          </a:prstGeom>
          <a:noFill/>
        </p:spPr>
      </p:pic>
      <p:pic>
        <p:nvPicPr>
          <p:cNvPr id="5" name="Picture 2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82188" y="3500438"/>
            <a:ext cx="1461812" cy="199549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786190"/>
            <a:ext cx="1571604" cy="2392176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785794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39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500726" cy="714377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5602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857232"/>
            <a:ext cx="1562696" cy="166687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5604" name="Picture 4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47358" y="3286124"/>
            <a:ext cx="1696642" cy="180975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786190"/>
            <a:ext cx="1571604" cy="2392176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642918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2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15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500042"/>
            <a:ext cx="5286412" cy="564360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62224" y="3500438"/>
            <a:ext cx="1581776" cy="1946802"/>
          </a:xfrm>
          <a:prstGeom prst="rect">
            <a:avLst/>
          </a:prstGeom>
          <a:noFill/>
        </p:spPr>
      </p:pic>
      <p:pic>
        <p:nvPicPr>
          <p:cNvPr id="7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642918"/>
            <a:ext cx="1714512" cy="2110169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605966"/>
            <a:ext cx="1643074" cy="2500962"/>
          </a:xfrm>
          <a:prstGeom prst="rect">
            <a:avLst/>
          </a:prstGeom>
          <a:noFill/>
        </p:spPr>
      </p:pic>
      <p:pic>
        <p:nvPicPr>
          <p:cNvPr id="11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642918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7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15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28580"/>
            <a:ext cx="4851290" cy="64294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30850"/>
            <a:ext cx="1984918" cy="2131347"/>
          </a:xfrm>
          <a:prstGeom prst="rect">
            <a:avLst/>
          </a:prstGeom>
          <a:noFill/>
        </p:spPr>
      </p:pic>
      <p:pic>
        <p:nvPicPr>
          <p:cNvPr id="5" name="Picture 2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3000372"/>
            <a:ext cx="1960410" cy="210503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256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642918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0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953125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28670"/>
            <a:ext cx="2128961" cy="2286016"/>
          </a:xfrm>
          <a:prstGeom prst="rect">
            <a:avLst/>
          </a:prstGeom>
          <a:noFill/>
        </p:spPr>
      </p:pic>
      <p:pic>
        <p:nvPicPr>
          <p:cNvPr id="5" name="Picture 2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3429000"/>
            <a:ext cx="2293062" cy="246222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85720" y="3857628"/>
            <a:ext cx="1799344" cy="2214578"/>
          </a:xfrm>
          <a:prstGeom prst="rect">
            <a:avLst/>
          </a:prstGeom>
          <a:noFill/>
        </p:spPr>
      </p:pic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428604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85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643602" cy="685799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10698"/>
            <a:ext cx="1857356" cy="1994375"/>
          </a:xfrm>
          <a:prstGeom prst="rect">
            <a:avLst/>
          </a:prstGeom>
          <a:noFill/>
        </p:spPr>
      </p:pic>
      <p:pic>
        <p:nvPicPr>
          <p:cNvPr id="21508" name="Picture 4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3357562"/>
            <a:ext cx="2226530" cy="239078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857628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642918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5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6090000" cy="685006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928670"/>
            <a:ext cx="1451084" cy="1785950"/>
          </a:xfrm>
          <a:prstGeom prst="rect">
            <a:avLst/>
          </a:prstGeom>
          <a:noFill/>
        </p:spPr>
      </p:pic>
      <p:pic>
        <p:nvPicPr>
          <p:cNvPr id="5" name="Picture 2" descr="Oso Polar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3000372"/>
            <a:ext cx="1928794" cy="257172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643314"/>
            <a:ext cx="1571604" cy="2392176"/>
          </a:xfrm>
          <a:prstGeom prst="rect">
            <a:avLst/>
          </a:prstGeom>
          <a:noFill/>
        </p:spPr>
      </p:pic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2916" y="428604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1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96265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6830" y="1000108"/>
            <a:ext cx="1741300" cy="185738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14331" y="3143248"/>
            <a:ext cx="1629669" cy="173831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4214818"/>
            <a:ext cx="1451084" cy="1785950"/>
          </a:xfrm>
          <a:prstGeom prst="rect">
            <a:avLst/>
          </a:prstGeom>
          <a:noFill/>
        </p:spPr>
      </p:pic>
      <p:pic>
        <p:nvPicPr>
          <p:cNvPr id="10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2916" y="357166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6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428652"/>
            <a:ext cx="5821381" cy="78581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4" name="Picture 2" descr="Oso Polar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071546"/>
            <a:ext cx="1803794" cy="240505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Oso Polar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40207" y="2714620"/>
            <a:ext cx="1803794" cy="240505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857628"/>
            <a:ext cx="1571604" cy="2392176"/>
          </a:xfrm>
          <a:prstGeom prst="rect">
            <a:avLst/>
          </a:prstGeom>
          <a:noFill/>
        </p:spPr>
      </p:pic>
      <p:pic>
        <p:nvPicPr>
          <p:cNvPr id="10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00959" y="642918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22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285776"/>
            <a:ext cx="5943600" cy="71437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85794"/>
            <a:ext cx="1980600" cy="2126710"/>
          </a:xfrm>
          <a:prstGeom prst="rect">
            <a:avLst/>
          </a:prstGeom>
          <a:noFill/>
        </p:spPr>
      </p:pic>
      <p:pic>
        <p:nvPicPr>
          <p:cNvPr id="17412" name="Picture 4" descr="Gif divertido de perr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4410" y="3286124"/>
            <a:ext cx="2359590" cy="253365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3962076"/>
            <a:ext cx="1714480" cy="2110130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571480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4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3" y="-465648"/>
            <a:ext cx="5786478" cy="760942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Gifs animados de perros Disne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142984"/>
            <a:ext cx="1445769" cy="1785950"/>
          </a:xfrm>
          <a:prstGeom prst="rect">
            <a:avLst/>
          </a:prstGeom>
          <a:noFill/>
        </p:spPr>
      </p:pic>
      <p:pic>
        <p:nvPicPr>
          <p:cNvPr id="16388" name="Picture 4" descr="Gifs animados de perros Disne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1780" y="3357562"/>
            <a:ext cx="1602220" cy="197921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3874153"/>
            <a:ext cx="1785918" cy="2198053"/>
          </a:xfrm>
          <a:prstGeom prst="rect">
            <a:avLst/>
          </a:prstGeom>
          <a:noFill/>
        </p:spPr>
      </p:pic>
      <p:pic>
        <p:nvPicPr>
          <p:cNvPr id="8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571480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2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96265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715272"/>
            <a:ext cx="1357322" cy="2066012"/>
          </a:xfrm>
          <a:prstGeom prst="rect">
            <a:avLst/>
          </a:prstGeom>
          <a:noFill/>
        </p:spPr>
      </p:pic>
      <p:pic>
        <p:nvPicPr>
          <p:cNvPr id="5" name="Picture 3" descr="saporain.gif SAPO picture by cadabraGAB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3032315"/>
            <a:ext cx="1571604" cy="23921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85720" y="4286256"/>
            <a:ext cx="1451084" cy="1785950"/>
          </a:xfrm>
          <a:prstGeom prst="rect">
            <a:avLst/>
          </a:prstGeom>
          <a:noFill/>
        </p:spPr>
      </p:pic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571480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0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0" name="Picture 2" descr="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-370703"/>
            <a:ext cx="5572164" cy="722870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Oso Polar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7" y="2476516"/>
            <a:ext cx="1928794" cy="25717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Gifs animados de perros Disne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1285860"/>
            <a:ext cx="1272277" cy="157163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4071942"/>
            <a:ext cx="1625214" cy="2000264"/>
          </a:xfrm>
          <a:prstGeom prst="rect">
            <a:avLst/>
          </a:prstGeom>
          <a:noFill/>
        </p:spPr>
      </p:pic>
      <p:pic>
        <p:nvPicPr>
          <p:cNvPr id="9" name="Picture 2" descr="Gifs animados de perros Disne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714356"/>
            <a:ext cx="1272277" cy="1571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gato punk los cortes de pelo mas extraños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-642966"/>
            <a:ext cx="5429288" cy="77867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00108"/>
            <a:ext cx="1629669" cy="173831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3286124"/>
            <a:ext cx="1696642" cy="180975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85720" y="4357694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357166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5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357166"/>
            <a:ext cx="4333164" cy="585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290" name="Picture 2" descr="http://www.anipedia.net/images/gifs-animados-animales-gallin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7" y="1285860"/>
            <a:ext cx="1390451" cy="1300163"/>
          </a:xfrm>
          <a:prstGeom prst="rect">
            <a:avLst/>
          </a:prstGeom>
          <a:noFill/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0"/>
            <a:ext cx="3770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 </a:t>
            </a:r>
          </a:p>
        </p:txBody>
      </p:sp>
      <p:pic>
        <p:nvPicPr>
          <p:cNvPr id="12292" name="Picture 4" descr="http://www.anipedia.net/images/gifs-animados-animales-gallin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3357562"/>
            <a:ext cx="1558132" cy="145695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4071942"/>
            <a:ext cx="1625214" cy="2000264"/>
          </a:xfrm>
          <a:prstGeom prst="rect">
            <a:avLst/>
          </a:prstGeom>
          <a:noFill/>
        </p:spPr>
      </p:pic>
      <p:pic>
        <p:nvPicPr>
          <p:cNvPr id="10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642918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2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2" name="Picture 2" descr="Koala pun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-357214"/>
            <a:ext cx="5500726" cy="75724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142984"/>
            <a:ext cx="1620902" cy="1471610"/>
          </a:xfrm>
          <a:prstGeom prst="rect">
            <a:avLst/>
          </a:prstGeom>
          <a:noFill/>
        </p:spPr>
      </p:pic>
      <p:pic>
        <p:nvPicPr>
          <p:cNvPr id="5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3429000"/>
            <a:ext cx="1620902" cy="147161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785794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4214818"/>
            <a:ext cx="1625214" cy="2000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87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6" name="Picture 2" descr="Foto retocada de unos periquitos en plan punk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1857356" y="0"/>
            <a:ext cx="5286412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357298"/>
            <a:ext cx="1227476" cy="111442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57158" y="4121399"/>
            <a:ext cx="1643074" cy="2022245"/>
          </a:xfrm>
          <a:prstGeom prst="rect">
            <a:avLst/>
          </a:prstGeom>
          <a:noFill/>
        </p:spPr>
      </p:pic>
      <p:pic>
        <p:nvPicPr>
          <p:cNvPr id="11" name="Picture 2" descr="caballo dientes blanc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785794"/>
            <a:ext cx="1443041" cy="1500191"/>
          </a:xfrm>
          <a:prstGeom prst="rect">
            <a:avLst/>
          </a:prstGeom>
          <a:noFill/>
        </p:spPr>
      </p:pic>
      <p:pic>
        <p:nvPicPr>
          <p:cNvPr id="12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4643446"/>
            <a:ext cx="1227476" cy="11144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1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18" name="Picture 2" descr="Elefante punk"/>
          <p:cNvPicPr>
            <a:picLocks noChangeAspect="1" noChangeArrowheads="1"/>
          </p:cNvPicPr>
          <p:nvPr/>
        </p:nvPicPr>
        <p:blipFill>
          <a:blip r:embed="rId3"/>
          <a:srcRect b="6639"/>
          <a:stretch>
            <a:fillRect/>
          </a:stretch>
        </p:blipFill>
        <p:spPr bwMode="auto">
          <a:xfrm>
            <a:off x="1928794" y="0"/>
            <a:ext cx="5072098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1285860"/>
            <a:ext cx="1542217" cy="1400172"/>
          </a:xfrm>
          <a:prstGeom prst="rect">
            <a:avLst/>
          </a:prstGeom>
          <a:noFill/>
        </p:spPr>
      </p:pic>
      <p:pic>
        <p:nvPicPr>
          <p:cNvPr id="5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3643314"/>
            <a:ext cx="1935643" cy="1757362"/>
          </a:xfrm>
          <a:prstGeom prst="rect">
            <a:avLst/>
          </a:prstGeom>
          <a:noFill/>
        </p:spPr>
      </p:pic>
      <p:pic>
        <p:nvPicPr>
          <p:cNvPr id="6" name="Picture 2" descr="Gifs animados de perros Disne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785794"/>
            <a:ext cx="1156610" cy="142875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4286256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3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3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4" name="Picture 2" descr="http://rookery4.aviary.com/storagev12/2164500/2164764_e82d_625x1000.jpg"/>
          <p:cNvPicPr>
            <a:picLocks noChangeAspect="1" noChangeArrowheads="1"/>
          </p:cNvPicPr>
          <p:nvPr/>
        </p:nvPicPr>
        <p:blipFill>
          <a:blip r:embed="rId4"/>
          <a:srcRect b="5208"/>
          <a:stretch>
            <a:fillRect/>
          </a:stretch>
        </p:blipFill>
        <p:spPr bwMode="auto">
          <a:xfrm>
            <a:off x="1857356" y="0"/>
            <a:ext cx="5500726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19" y="1214422"/>
            <a:ext cx="1542217" cy="1400172"/>
          </a:xfrm>
          <a:prstGeom prst="rect">
            <a:avLst/>
          </a:prstGeom>
          <a:noFill/>
        </p:spPr>
      </p:pic>
      <p:pic>
        <p:nvPicPr>
          <p:cNvPr id="6" name="Picture 2" descr="Gifs animados de perros Disney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3500438"/>
            <a:ext cx="1156610" cy="142875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0" y="714356"/>
            <a:ext cx="1451084" cy="1785950"/>
          </a:xfrm>
          <a:prstGeom prst="rect">
            <a:avLst/>
          </a:prstGeom>
          <a:noFill/>
        </p:spPr>
      </p:pic>
      <p:pic>
        <p:nvPicPr>
          <p:cNvPr id="10" name="Picture 2" descr="Gifs animados de perros Disney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4000504"/>
            <a:ext cx="1156610" cy="1428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45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45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0" name="Picture 2" descr="http://rookery4.aviary.com/storagev12/2175000/2175351_b0b2_625x1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072098" cy="721521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071546"/>
            <a:ext cx="1620902" cy="1471610"/>
          </a:xfrm>
          <a:prstGeom prst="rect">
            <a:avLst/>
          </a:prstGeom>
          <a:noFill/>
        </p:spPr>
      </p:pic>
      <p:pic>
        <p:nvPicPr>
          <p:cNvPr id="5" name="Picture 2" descr="http://www.anipedia.net/images/gifs-animados-animales-gallina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3143248"/>
            <a:ext cx="2001642" cy="187166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4214818"/>
            <a:ext cx="1451084" cy="1785950"/>
          </a:xfrm>
          <a:prstGeom prst="rect">
            <a:avLst/>
          </a:prstGeom>
          <a:noFill/>
        </p:spPr>
      </p:pic>
      <p:pic>
        <p:nvPicPr>
          <p:cNvPr id="9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928670"/>
            <a:ext cx="1620902" cy="14716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2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2" name="Picture 2" descr="http://rookery4.aviary.com/storagev12/2175000/2175055_a0a7_625x1000.jpg"/>
          <p:cNvPicPr>
            <a:picLocks noChangeAspect="1" noChangeArrowheads="1"/>
          </p:cNvPicPr>
          <p:nvPr/>
        </p:nvPicPr>
        <p:blipFill>
          <a:blip r:embed="rId3"/>
          <a:srcRect b="11187"/>
          <a:stretch>
            <a:fillRect/>
          </a:stretch>
        </p:blipFill>
        <p:spPr bwMode="auto">
          <a:xfrm>
            <a:off x="2143108" y="0"/>
            <a:ext cx="4714908" cy="6858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5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000108"/>
            <a:ext cx="1620902" cy="1471610"/>
          </a:xfrm>
          <a:prstGeom prst="rect">
            <a:avLst/>
          </a:prstGeom>
          <a:noFill/>
        </p:spPr>
      </p:pic>
      <p:pic>
        <p:nvPicPr>
          <p:cNvPr id="6" name="Picture 2" descr="Gifs animados de perros Disney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3429000"/>
            <a:ext cx="1330108" cy="1643074"/>
          </a:xfrm>
          <a:prstGeom prst="rect">
            <a:avLst/>
          </a:prstGeom>
          <a:noFill/>
        </p:spPr>
      </p:pic>
      <p:pic>
        <p:nvPicPr>
          <p:cNvPr id="7" name="Picture 2" descr="Gif divertido de perr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1159" y="571480"/>
            <a:ext cx="1862841" cy="2000264"/>
          </a:xfrm>
          <a:prstGeom prst="rect">
            <a:avLst/>
          </a:prstGeom>
          <a:noFill/>
        </p:spPr>
      </p:pic>
      <p:pic>
        <p:nvPicPr>
          <p:cNvPr id="9" name="Picture 2" descr="Oso Polar Bailand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3239417"/>
            <a:ext cx="1714512" cy="208816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7771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mages.windycitynovelties.com/prodimages/detail/235454_de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928670"/>
            <a:ext cx="3967038" cy="551931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Gifs animados de perros Disne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3643314"/>
            <a:ext cx="1330108" cy="1643074"/>
          </a:xfrm>
          <a:prstGeom prst="rect">
            <a:avLst/>
          </a:prstGeom>
          <a:noFill/>
        </p:spPr>
      </p:pic>
      <p:pic>
        <p:nvPicPr>
          <p:cNvPr id="6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85860"/>
            <a:ext cx="1699588" cy="154304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3929066"/>
            <a:ext cx="1625214" cy="2000264"/>
          </a:xfrm>
          <a:prstGeom prst="rect">
            <a:avLst/>
          </a:prstGeom>
          <a:noFill/>
        </p:spPr>
      </p:pic>
      <p:pic>
        <p:nvPicPr>
          <p:cNvPr id="10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428604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2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6" name="Picture 2" descr="http://rookery4.aviary.com/storagev12/2168500/2168563_735f_625x1000.jpg"/>
          <p:cNvPicPr>
            <a:picLocks noChangeAspect="1" noChangeArrowheads="1"/>
          </p:cNvPicPr>
          <p:nvPr/>
        </p:nvPicPr>
        <p:blipFill>
          <a:blip r:embed="rId3"/>
          <a:srcRect b="12500"/>
          <a:stretch>
            <a:fillRect/>
          </a:stretch>
        </p:blipFill>
        <p:spPr bwMode="auto">
          <a:xfrm>
            <a:off x="1928794" y="0"/>
            <a:ext cx="5072098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Gifs animados de perros Disne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071546"/>
            <a:ext cx="1241655" cy="1533809"/>
          </a:xfrm>
          <a:prstGeom prst="rect">
            <a:avLst/>
          </a:prstGeom>
          <a:noFill/>
        </p:spPr>
      </p:pic>
      <p:pic>
        <p:nvPicPr>
          <p:cNvPr id="5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11593" y="428604"/>
            <a:ext cx="2032407" cy="2182338"/>
          </a:xfrm>
          <a:prstGeom prst="rect">
            <a:avLst/>
          </a:prstGeom>
          <a:noFill/>
        </p:spPr>
      </p:pic>
      <p:pic>
        <p:nvPicPr>
          <p:cNvPr id="6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5039" y="3286124"/>
            <a:ext cx="2128961" cy="228601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4050000"/>
            <a:ext cx="1643042" cy="20222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6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75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0" name="Picture 2" descr="http://rookery9.aviary.com.s3.amazonaws.com/5200000/5200201_bb3b_625x1000.jpg"/>
          <p:cNvPicPr>
            <a:picLocks noChangeAspect="1" noChangeArrowheads="1"/>
          </p:cNvPicPr>
          <p:nvPr/>
        </p:nvPicPr>
        <p:blipFill>
          <a:blip r:embed="rId3"/>
          <a:srcRect b="10416"/>
          <a:stretch>
            <a:fillRect/>
          </a:stretch>
        </p:blipFill>
        <p:spPr bwMode="auto">
          <a:xfrm>
            <a:off x="1928794" y="0"/>
            <a:ext cx="5072098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Oso Polar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57232"/>
            <a:ext cx="1857388" cy="247651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Oso Polar Bailan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2452704"/>
            <a:ext cx="2000232" cy="266697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000504"/>
            <a:ext cx="2128961" cy="228601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571480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9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38" name="Picture 2" descr="http://rookery3.viary.com/storagev12/1283500/1283898_9cf9_625x1000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2285984" y="0"/>
            <a:ext cx="4786346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285860"/>
            <a:ext cx="1463532" cy="1328734"/>
          </a:xfrm>
          <a:prstGeom prst="rect">
            <a:avLst/>
          </a:prstGeom>
          <a:noFill/>
        </p:spPr>
      </p:pic>
      <p:pic>
        <p:nvPicPr>
          <p:cNvPr id="6" name="Picture 4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3643314"/>
            <a:ext cx="1620903" cy="1471610"/>
          </a:xfrm>
          <a:prstGeom prst="rect">
            <a:avLst/>
          </a:prstGeom>
          <a:noFill/>
        </p:spPr>
      </p:pic>
      <p:pic>
        <p:nvPicPr>
          <p:cNvPr id="7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143380"/>
            <a:ext cx="2128961" cy="228601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15206" y="642918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2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[libelle-jewelM.jpg]"/>
          <p:cNvPicPr>
            <a:picLocks noChangeAspect="1" noChangeArrowheads="1"/>
          </p:cNvPicPr>
          <p:nvPr/>
        </p:nvPicPr>
        <p:blipFill>
          <a:blip r:embed="rId3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rookery3.viary.com/storagev12/1280500/1280687_d891_625x1000.jpg"/>
          <p:cNvPicPr>
            <a:picLocks noChangeAspect="1" noChangeArrowheads="1"/>
          </p:cNvPicPr>
          <p:nvPr/>
        </p:nvPicPr>
        <p:blipFill>
          <a:blip r:embed="rId4"/>
          <a:srcRect l="20833" t="12626" b="7281"/>
          <a:stretch>
            <a:fillRect/>
          </a:stretch>
        </p:blipFill>
        <p:spPr bwMode="auto">
          <a:xfrm flipH="1">
            <a:off x="2285984" y="0"/>
            <a:ext cx="464347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6838" y="3571876"/>
            <a:ext cx="2047162" cy="2198182"/>
          </a:xfrm>
          <a:prstGeom prst="rect">
            <a:avLst/>
          </a:prstGeom>
          <a:noFill/>
        </p:spPr>
      </p:pic>
      <p:pic>
        <p:nvPicPr>
          <p:cNvPr id="5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071546"/>
            <a:ext cx="1714512" cy="184099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2" descr="caballo marron vestido bailan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4050000"/>
            <a:ext cx="1643042" cy="2022206"/>
          </a:xfrm>
          <a:prstGeom prst="rect">
            <a:avLst/>
          </a:prstGeom>
          <a:noFill/>
        </p:spPr>
      </p:pic>
      <p:pic>
        <p:nvPicPr>
          <p:cNvPr id="9" name="Picture 2" descr="caballo dientes blanco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785794"/>
            <a:ext cx="1443041" cy="1500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6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Dibujo"/>
          <p:cNvPicPr>
            <a:picLocks noChangeAspect="1" noChangeArrowheads="1"/>
          </p:cNvPicPr>
          <p:nvPr/>
        </p:nvPicPr>
        <p:blipFill>
          <a:blip r:embed="rId3"/>
          <a:srcRect l="23870" b="2628"/>
          <a:stretch>
            <a:fillRect/>
          </a:stretch>
        </p:blipFill>
        <p:spPr bwMode="auto">
          <a:xfrm>
            <a:off x="2143108" y="-144053"/>
            <a:ext cx="4572032" cy="700205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0180" name="Picture 4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122855"/>
            <a:ext cx="1643074" cy="1491739"/>
          </a:xfrm>
          <a:prstGeom prst="rect">
            <a:avLst/>
          </a:prstGeom>
          <a:noFill/>
        </p:spPr>
      </p:pic>
      <p:sp>
        <p:nvSpPr>
          <p:cNvPr id="7" name="6 Llamada de nube"/>
          <p:cNvSpPr/>
          <p:nvPr/>
        </p:nvSpPr>
        <p:spPr>
          <a:xfrm rot="20834304">
            <a:off x="6516483" y="4542544"/>
            <a:ext cx="1857388" cy="1643074"/>
          </a:xfrm>
          <a:prstGeom prst="cloudCallout">
            <a:avLst>
              <a:gd name="adj1" fmla="val -112927"/>
              <a:gd name="adj2" fmla="val 20239"/>
            </a:avLst>
          </a:prstGeom>
          <a:solidFill>
            <a:srgbClr val="FDB9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n>
                <a:solidFill>
                  <a:srgbClr val="66FF33"/>
                </a:solidFill>
              </a:ln>
              <a:solidFill>
                <a:srgbClr val="66FF33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572264" y="4929198"/>
            <a:ext cx="158617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Feliz día</a:t>
            </a:r>
            <a:endParaRPr lang="es-ES" sz="32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92D050"/>
              </a:solidFill>
            </a:endParaRPr>
          </a:p>
        </p:txBody>
      </p:sp>
      <p:pic>
        <p:nvPicPr>
          <p:cNvPr id="9" name="Picture 4" descr="http://www.ahiva.info/Gifs-Animados/Animales/Tigres/Tigre-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2714620"/>
            <a:ext cx="1620903" cy="147161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3" name="Picture 2" descr="caballo marron vestido bail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86256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0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libelle-jewelM.jpg]"/>
          <p:cNvPicPr>
            <a:picLocks noChangeAspect="1" noChangeArrowheads="1"/>
          </p:cNvPicPr>
          <p:nvPr/>
        </p:nvPicPr>
        <p:blipFill>
          <a:blip r:embed="rId2"/>
          <a:srcRect r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2" name="Picture 2" descr="http://rookery9.aviary.com.s3.amazonaws.com/5203000/5203283_126b_625x1000.jpg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1857357" y="0"/>
            <a:ext cx="5286412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857232"/>
            <a:ext cx="1562696" cy="166687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Gato Que Bail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3071810"/>
            <a:ext cx="1562696" cy="166687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Gif divertido de perr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285728"/>
            <a:ext cx="2128961" cy="2286016"/>
          </a:xfrm>
          <a:prstGeom prst="rect">
            <a:avLst/>
          </a:prstGeom>
          <a:noFill/>
        </p:spPr>
      </p:pic>
      <p:pic>
        <p:nvPicPr>
          <p:cNvPr id="9" name="Picture 4" descr="_helen_060510_0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94" y="4786322"/>
            <a:ext cx="33337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7500958" y="214290"/>
            <a:ext cx="918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i="1" dirty="0" smtClean="0">
                <a:solidFill>
                  <a:prstClr val="white"/>
                </a:solidFill>
                <a:latin typeface="Monotype Corsiva" pitchFamily="66" charset="0"/>
              </a:rPr>
              <a:t>PPS  HELEN</a:t>
            </a:r>
            <a:endParaRPr lang="es-ES" sz="1100" b="1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2" name="Picture 2" descr="caballo marron vestido bailand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285720" y="4286256"/>
            <a:ext cx="1451084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492</TotalTime>
  <Words>139</Words>
  <Application>Microsoft Office PowerPoint</Application>
  <PresentationFormat>Presentación en pantalla (4:3)</PresentationFormat>
  <Paragraphs>71</Paragraphs>
  <Slides>36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Viajes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The houze!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punkis-animales</dc:title>
  <dc:creator>Helen-Bruji</dc:creator>
  <cp:lastModifiedBy>Eleni</cp:lastModifiedBy>
  <cp:revision>69</cp:revision>
  <dcterms:created xsi:type="dcterms:W3CDTF">2009-09-18T11:22:24Z</dcterms:created>
  <dcterms:modified xsi:type="dcterms:W3CDTF">2013-10-04T23:40:16Z</dcterms:modified>
  <cp:category>Gracioso</cp:category>
  <cp:contentStatus>Final</cp:contentStatus>
</cp:coreProperties>
</file>