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9"/>
  </p:notesMasterIdLst>
  <p:sldIdLst>
    <p:sldId id="280" r:id="rId3"/>
    <p:sldId id="300" r:id="rId4"/>
    <p:sldId id="301" r:id="rId5"/>
    <p:sldId id="306" r:id="rId6"/>
    <p:sldId id="309" r:id="rId7"/>
    <p:sldId id="308" r:id="rId8"/>
    <p:sldId id="310" r:id="rId9"/>
    <p:sldId id="314" r:id="rId10"/>
    <p:sldId id="316" r:id="rId11"/>
    <p:sldId id="318" r:id="rId12"/>
    <p:sldId id="320" r:id="rId13"/>
    <p:sldId id="321" r:id="rId14"/>
    <p:sldId id="322" r:id="rId15"/>
    <p:sldId id="325" r:id="rId16"/>
    <p:sldId id="328" r:id="rId17"/>
    <p:sldId id="330" r:id="rId18"/>
    <p:sldId id="333" r:id="rId19"/>
    <p:sldId id="331" r:id="rId20"/>
    <p:sldId id="335" r:id="rId21"/>
    <p:sldId id="338" r:id="rId22"/>
    <p:sldId id="339" r:id="rId23"/>
    <p:sldId id="341" r:id="rId24"/>
    <p:sldId id="342" r:id="rId25"/>
    <p:sldId id="343" r:id="rId26"/>
    <p:sldId id="347" r:id="rId27"/>
    <p:sldId id="348" r:id="rId28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dd7SexPyQRkOdGqR8i3Qg==" hashData="WovKqsjpCq8JwPEHdpB/nhtGSN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78" autoAdjust="0"/>
    <p:restoredTop sz="94660"/>
  </p:normalViewPr>
  <p:slideViewPr>
    <p:cSldViewPr>
      <p:cViewPr varScale="1">
        <p:scale>
          <a:sx n="51" d="100"/>
          <a:sy n="51" d="100"/>
        </p:scale>
        <p:origin x="-108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85A011-98CF-42D8-896F-30C8A1EB17D2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356EC1-4241-49C6-A5C7-62D52D5348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356EC1-4241-49C6-A5C7-62D52D534822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B4F7DD-64BF-418F-8BB1-8DF27215640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34CF5A-13C4-4E5C-A019-FDE8F36D9F73}" type="datetimeFigureOut">
              <a:rPr lang="es-ES_tradnl" smtClean="0"/>
              <a:pPr/>
              <a:t>13/05/2013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0843B-3700-4A51-871A-42D52C3ECACE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0DC42A-48CB-46CF-A864-B27559F0F98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gif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gif"/><Relationship Id="rId7" Type="http://schemas.openxmlformats.org/officeDocument/2006/relationships/image" Target="../media/image20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gif"/><Relationship Id="rId5" Type="http://schemas.openxmlformats.org/officeDocument/2006/relationships/image" Target="../media/image39.jpeg"/><Relationship Id="rId4" Type="http://schemas.openxmlformats.org/officeDocument/2006/relationships/image" Target="../media/image3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image" Target="../media/image58.jpeg"/><Relationship Id="rId7" Type="http://schemas.openxmlformats.org/officeDocument/2006/relationships/image" Target="../media/image62.gif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gif"/><Relationship Id="rId5" Type="http://schemas.openxmlformats.org/officeDocument/2006/relationships/image" Target="../media/image60.gif"/><Relationship Id="rId4" Type="http://schemas.openxmlformats.org/officeDocument/2006/relationships/image" Target="../media/image59.gif"/><Relationship Id="rId9" Type="http://schemas.openxmlformats.org/officeDocument/2006/relationships/image" Target="../media/image6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gif"/><Relationship Id="rId4" Type="http://schemas.openxmlformats.org/officeDocument/2006/relationships/image" Target="../media/image6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gif"/><Relationship Id="rId5" Type="http://schemas.openxmlformats.org/officeDocument/2006/relationships/image" Target="../media/image71.jpeg"/><Relationship Id="rId4" Type="http://schemas.openxmlformats.org/officeDocument/2006/relationships/image" Target="../media/image70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5.gif"/><Relationship Id="rId4" Type="http://schemas.openxmlformats.org/officeDocument/2006/relationships/image" Target="../media/image84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13" Type="http://schemas.openxmlformats.org/officeDocument/2006/relationships/image" Target="../media/image96.png"/><Relationship Id="rId3" Type="http://schemas.openxmlformats.org/officeDocument/2006/relationships/image" Target="../media/image87.jpeg"/><Relationship Id="rId7" Type="http://schemas.openxmlformats.org/officeDocument/2006/relationships/image" Target="../media/image90.jpeg"/><Relationship Id="rId12" Type="http://schemas.openxmlformats.org/officeDocument/2006/relationships/image" Target="../media/image95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jpeg"/><Relationship Id="rId11" Type="http://schemas.openxmlformats.org/officeDocument/2006/relationships/image" Target="../media/image94.jpeg"/><Relationship Id="rId5" Type="http://schemas.openxmlformats.org/officeDocument/2006/relationships/hyperlink" Target="http://2.bp.blogspot.com/_r40LfpblD3s/SxKRVEIJrfI/AAAAAAAAACA/Owh-9elbvcY/s1600/flamenco.jpg" TargetMode="External"/><Relationship Id="rId10" Type="http://schemas.openxmlformats.org/officeDocument/2006/relationships/image" Target="../media/image93.jpeg"/><Relationship Id="rId4" Type="http://schemas.openxmlformats.org/officeDocument/2006/relationships/image" Target="../media/image88.gif"/><Relationship Id="rId9" Type="http://schemas.openxmlformats.org/officeDocument/2006/relationships/image" Target="../media/image92.jpeg"/><Relationship Id="rId14" Type="http://schemas.openxmlformats.org/officeDocument/2006/relationships/image" Target="../media/image97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gif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2.jpeg"/><Relationship Id="rId4" Type="http://schemas.openxmlformats.org/officeDocument/2006/relationships/image" Target="../media/image101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7" name="Picture 3" descr="J:\HACER PPS\FONDITOS\dizzy_checkers-med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8" name="Picture 2" descr="http://bullies.b.u.pic.centerblog.net/46f80138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142852"/>
            <a:ext cx="5867400" cy="48863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85786" y="5357826"/>
            <a:ext cx="70723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chemeClr val="bg2"/>
                </a:solidFill>
                <a:latin typeface="Bauhaus 93" pitchFamily="82" charset="0"/>
              </a:rPr>
              <a:t>“PRECAUCIONES SEXUALES PARA JÓVENES DE LA TERCERA EDAD”</a:t>
            </a:r>
            <a:endParaRPr lang="es-ES_tradnl" sz="3200" dirty="0">
              <a:solidFill>
                <a:schemeClr val="bg2"/>
              </a:solidFill>
              <a:latin typeface="Bauhaus 93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072017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5000">
    <p:fade/>
    <p:sndAc>
      <p:stSnd>
        <p:snd r:embed="rId2" name="2 macar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4" descr="http://www.abcfarma.net/inediasp/boletines/02_28_13_gaf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" y="0"/>
            <a:ext cx="916858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34" y="357166"/>
            <a:ext cx="69294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arenR"/>
            </a:pPr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antes que nada, limpia </a:t>
            </a:r>
          </a:p>
          <a:p>
            <a:pPr marL="514350" indent="-514350"/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muy bien tus anteojos y </a:t>
            </a:r>
          </a:p>
          <a:p>
            <a:pPr marL="514350" indent="-514350"/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asegúrate  de que tu</a:t>
            </a:r>
          </a:p>
          <a:p>
            <a:pPr marL="514350" indent="-514350"/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pareja se encuentra </a:t>
            </a:r>
          </a:p>
          <a:p>
            <a:pPr marL="514350" indent="-514350"/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en la cama. </a:t>
            </a:r>
            <a:endParaRPr lang="es-ES_tradnl" sz="3200" dirty="0">
              <a:solidFill>
                <a:schemeClr val="bg1"/>
              </a:solidFill>
              <a:latin typeface="Bauhaus 93" pitchFamily="82" charset="0"/>
            </a:endParaRPr>
          </a:p>
        </p:txBody>
      </p:sp>
      <p:pic>
        <p:nvPicPr>
          <p:cNvPr id="6" name="Picture 2" descr="http://www.gafas24.es/files/2011/01/c%C3%B3mo_limpiar_gafas-300x2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1857364"/>
            <a:ext cx="6316955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www.piratamondongo.com/images/2011/03/Dise%C3%B1o-de-camas-creativas-04-500x3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571480"/>
            <a:ext cx="3428576" cy="230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571159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29.media.tumblr.com/tumblr_m0c7hzVNcb1r8i46l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00108"/>
            <a:ext cx="9000000" cy="540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14035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8" descr="http://www.gifss.com/personas/hombres/ancianos/1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643050"/>
            <a:ext cx="3549899" cy="3240000"/>
          </a:xfrm>
          <a:prstGeom prst="rect">
            <a:avLst/>
          </a:prstGeom>
          <a:effectLst>
            <a:outerShdw blurRad="40000" dist="23000" dir="5400000" rotWithShape="0">
              <a:srgbClr val="000000">
                <a:alpha val="35000"/>
              </a:srgbClr>
            </a:outerShdw>
            <a:softEdge rad="31750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pic>
      <p:sp>
        <p:nvSpPr>
          <p:cNvPr id="5" name="4 Rectángulo"/>
          <p:cNvSpPr/>
          <p:nvPr/>
        </p:nvSpPr>
        <p:spPr>
          <a:xfrm>
            <a:off x="357158" y="285728"/>
            <a:ext cx="821537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2) deja la luz encendida y las gafas cerca, para evitar tropiezos cuando vayas al baño.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58370" name="Picture 2" descr="http://i950.photobucket.com/albums/ad343/elrinconcito/gifs/Velas/GIF03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1285860"/>
            <a:ext cx="1214100" cy="1368000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58374" name="Picture 6" descr="J:\HACER PPS\VARIOS\slide0022_image150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2714620"/>
            <a:ext cx="1162050" cy="1924050"/>
          </a:xfrm>
          <a:prstGeom prst="rect">
            <a:avLst/>
          </a:prstGeom>
          <a:noFill/>
        </p:spPr>
      </p:pic>
      <p:pic>
        <p:nvPicPr>
          <p:cNvPr id="10" name="Picture 5" descr="J:\HACER PPS\VARIOS\slide0032_image09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2285992"/>
            <a:ext cx="810000" cy="540000"/>
          </a:xfrm>
          <a:prstGeom prst="rect">
            <a:avLst/>
          </a:prstGeom>
          <a:noFill/>
        </p:spPr>
      </p:pic>
      <p:pic>
        <p:nvPicPr>
          <p:cNvPr id="58375" name="Picture 7" descr="J:\HACER PPS\VARIOS\slide0018_image116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14414" y="2643182"/>
            <a:ext cx="1283085" cy="1620000"/>
          </a:xfrm>
          <a:prstGeom prst="rect">
            <a:avLst/>
          </a:prstGeom>
          <a:noFill/>
        </p:spPr>
      </p:pic>
      <p:pic>
        <p:nvPicPr>
          <p:cNvPr id="58376" name="Picture 8" descr="J:\HACER PPS\VARIOS\slide0018_image06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00100" y="1357298"/>
            <a:ext cx="1371600" cy="1533525"/>
          </a:xfrm>
          <a:prstGeom prst="rect">
            <a:avLst/>
          </a:prstGeom>
          <a:noFill/>
        </p:spPr>
      </p:pic>
      <p:pic>
        <p:nvPicPr>
          <p:cNvPr id="58377" name="Picture 9" descr="J:\HACER PPS\VARIOS\slide0005_image020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14480" y="2285992"/>
            <a:ext cx="762000" cy="762000"/>
          </a:xfrm>
          <a:prstGeom prst="rect">
            <a:avLst/>
          </a:prstGeom>
          <a:noFill/>
        </p:spPr>
      </p:pic>
      <p:pic>
        <p:nvPicPr>
          <p:cNvPr id="1026" name="Picture 2" descr="C:\Users\abuelitos\Desktop\Cama-Puffy-Round-Para-Gatos-Y-Perros-Petmate_2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57884" y="4214818"/>
            <a:ext cx="2857500" cy="28575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571159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C:\Users\abuelitos\Desktop\slide0039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8001" cy="6876000"/>
          </a:xfrm>
          <a:prstGeom prst="rect">
            <a:avLst/>
          </a:prstGeom>
          <a:noFill/>
        </p:spPr>
      </p:pic>
      <p:pic>
        <p:nvPicPr>
          <p:cNvPr id="5" name="Picture 3" descr="J:\HACER PPS\VARIOS\slide0002_image008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3214686"/>
            <a:ext cx="2838600" cy="2988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6" descr="J:\HACER PPS\VARIOS\80440_3_estufa-saivod-nd18e1-con-brillo-de-llama-ajustable[2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357562"/>
            <a:ext cx="1836000" cy="183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7" descr="J:\HACER PPS\VARIOS\slide0004_image03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4857760"/>
            <a:ext cx="2215260" cy="864000"/>
          </a:xfrm>
          <a:prstGeom prst="rect">
            <a:avLst/>
          </a:prstGeom>
          <a:noFill/>
        </p:spPr>
      </p:pic>
      <p:pic>
        <p:nvPicPr>
          <p:cNvPr id="8" name="Picture 9" descr="J:\HACER PPS\VARIOS\slide0029_image02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6799">
            <a:off x="701680" y="3630896"/>
            <a:ext cx="2024096" cy="2016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9" name="Picture 8" descr="J:\HACER PPS\VARIOS\slide0012_image030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1357298"/>
            <a:ext cx="1079994" cy="1404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85720" y="285728"/>
            <a:ext cx="77867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3) Apaga la televisión y la radio para que pueda s concentrarte en la difícil tarea.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43010" name="Picture 2" descr="http://www.canalgif.net/Gifs-animados/Electrodomesticos/imagen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4214818"/>
            <a:ext cx="812000" cy="1044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642597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9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42" name="Picture 2" descr="J:\HACER PPS\PLANTILLAS\!001Plantillas gratis para pp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33636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2428868"/>
            <a:ext cx="719139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4) no olvides desnudarte y quitarte los </a:t>
            </a:r>
          </a:p>
          <a:p>
            <a:r>
              <a:rPr lang="es-ES" sz="3200" b="1" i="1" dirty="0" smtClean="0">
                <a:latin typeface="Bauhaus 93" pitchFamily="82" charset="0"/>
              </a:rPr>
              <a:t>zapatos y calcetines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7" name="Picture 2" descr="http://4.bp.blogspot.com/-E_ExhYr_Rw0/TjINiB2bcZI/AAAAAAAAAK8/vfjGpsU1sew/s1600/anciano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3571876"/>
            <a:ext cx="2399996" cy="2808000"/>
          </a:xfrm>
          <a:prstGeom prst="rect">
            <a:avLst/>
          </a:prstGeom>
          <a:noFill/>
        </p:spPr>
      </p:pic>
      <p:pic>
        <p:nvPicPr>
          <p:cNvPr id="38914" name="Picture 2" descr="http://camas-de-agua.com/images/armaduras_y_bastidores_para_camas_de_agua/venja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786190"/>
            <a:ext cx="4468422" cy="2592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99721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happy-healthy-successful.com/wp-content/uploads/2010/07/Laughing-Gu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57166"/>
            <a:ext cx="3057525" cy="3619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4500570"/>
            <a:ext cx="828680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5) verifica que tu dentadura postiza tenga suficiente pegamento, no sea que se te salga durante la acción o se rompa al caer de la cama.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40964" name="Picture 4" descr="http://www.condorito.cl/personajes/char_ungeni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14290"/>
            <a:ext cx="1714500" cy="41052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571951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525963"/>
          </a:xfrm>
        </p:spPr>
        <p:txBody>
          <a:bodyPr/>
          <a:lstStyle/>
          <a:p>
            <a:endParaRPr lang="es-ES_tradnl" dirty="0"/>
          </a:p>
        </p:txBody>
      </p:sp>
      <p:pic>
        <p:nvPicPr>
          <p:cNvPr id="5" name="Picture 2" descr="J:\HACER PPS\FONDOS PANTALLAS\20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2000" y="0"/>
            <a:ext cx="3672000" cy="3560117"/>
          </a:xfrm>
          <a:prstGeom prst="rect">
            <a:avLst/>
          </a:prstGeom>
          <a:noFill/>
        </p:spPr>
      </p:pic>
      <p:pic>
        <p:nvPicPr>
          <p:cNvPr id="7" name="Picture 2" descr="J:\HACER PPS\FONDOS PANTALLAS\20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3697378" cy="3348000"/>
          </a:xfrm>
          <a:prstGeom prst="rect">
            <a:avLst/>
          </a:prstGeom>
          <a:noFill/>
        </p:spPr>
      </p:pic>
      <p:pic>
        <p:nvPicPr>
          <p:cNvPr id="155651" name="Picture 3" descr="J:\HACER PPS\FONDOS PANTALLAS\7542bb3b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0"/>
            <a:ext cx="2000264" cy="334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428596" y="364331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6) programa el despertador para que suene dentro de 15 minutos; ésta es una elemental precaución por si te duermes…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17" name="16 Imagen" descr="aaaaaa11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0787" y="3357563"/>
            <a:ext cx="4113213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 descr="J:\HACER PPS\VARIOS\slide0003_image026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5272" y="4429132"/>
            <a:ext cx="1231403" cy="540000"/>
          </a:xfrm>
          <a:prstGeom prst="rect">
            <a:avLst/>
          </a:prstGeom>
          <a:noFill/>
        </p:spPr>
      </p:pic>
      <p:pic>
        <p:nvPicPr>
          <p:cNvPr id="19" name="Picture 9" descr="http://www.gifmania.com/relojes/despertadores/alarm_clock_ring_md_wht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1024" y="3643314"/>
            <a:ext cx="800100" cy="8477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3928745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8722" name="Picture 2" descr="J:\HACER PPS\FONDITOS\fondo_con_glitter_rosa_by_isaeizaticals-d4wxt7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4" descr="Click here to see a large versio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3000372"/>
            <a:ext cx="3810000" cy="3352801"/>
          </a:xfrm>
          <a:prstGeom prst="rect">
            <a:avLst/>
          </a:prstGeom>
          <a:noFill/>
        </p:spPr>
      </p:pic>
      <p:pic>
        <p:nvPicPr>
          <p:cNvPr id="6" name="Picture 10" descr="http://www.canalgif.net/Gifs-animados/Oficina/Telefonos/Imagen-animada-Telefono-5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4143380"/>
            <a:ext cx="1504950" cy="22383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428604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/>
              <a:t>7</a:t>
            </a:r>
            <a:r>
              <a:rPr lang="es-ES" sz="3200" b="1" i="1" dirty="0" smtClean="0">
                <a:latin typeface="Bauhaus 93" pitchFamily="82" charset="0"/>
              </a:rPr>
              <a:t>) revisa tu teléfono y verifica que el 112 (emergencias) se encuentra dentro del sistema de marcación rápida. </a:t>
            </a:r>
            <a:endParaRPr lang="es-ES_tradnl" sz="3200" dirty="0">
              <a:latin typeface="Bauhaus 93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6571951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  <p:pic>
        <p:nvPicPr>
          <p:cNvPr id="19458" name="Picture 2" descr="256-clockx1.gif (13301 bytes)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571480"/>
            <a:ext cx="1067828" cy="2916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59746" name="Picture 2" descr="J:\HACER PPS\FONDITOS\slide0003_image005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500298" y="357166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8) Ten a mano el carnet de la seguridad social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159748" name="Picture 4" descr="http://mats-madrid.com/IMAGENES/tarjeta-sanitaria-U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929198"/>
            <a:ext cx="1937201" cy="1224000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</p:pic>
      <p:pic>
        <p:nvPicPr>
          <p:cNvPr id="8" name="Picture 2" descr="http://anaferra.com/Graficos/Graciosos/viejos0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286124"/>
            <a:ext cx="2585449" cy="2844000"/>
          </a:xfrm>
          <a:prstGeom prst="rect">
            <a:avLst/>
          </a:prstGeom>
          <a:noFill/>
        </p:spPr>
      </p:pic>
      <p:pic>
        <p:nvPicPr>
          <p:cNvPr id="10" name="Picture 8" descr="http://elingenierodelmarketing.files.wordpress.com/2009/08/tarjetas-de-credito.jpg?w=460&amp;h=3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3500438"/>
            <a:ext cx="2272935" cy="151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050" name="Picture 2" descr="J:\HACER PPS\VARIOS\enfermeras3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714356"/>
            <a:ext cx="1143000" cy="21050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072017" y="628652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0.83368 -0.0078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7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61794" name="Picture 2" descr="C:\Users\abuelitos\Desktop\Blu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</p:spPr>
      </p:pic>
      <p:pic>
        <p:nvPicPr>
          <p:cNvPr id="5" name="Picture 2" descr="http://mosaico.prensa.com/history/2007/12/09/fotos/9_chispe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928670"/>
            <a:ext cx="2381250" cy="50006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3929058" y="1071546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9) anota el nombre de tu pareja en la palma de la mano (por si se te olvida). </a:t>
            </a:r>
            <a:endParaRPr lang="es-ES_tradnl" sz="3200" dirty="0">
              <a:solidFill>
                <a:schemeClr val="bg1"/>
              </a:solidFill>
              <a:latin typeface="Bauhaus 93" pitchFamily="82" charset="0"/>
            </a:endParaRPr>
          </a:p>
        </p:txBody>
      </p:sp>
      <p:pic>
        <p:nvPicPr>
          <p:cNvPr id="8" name="Picture 4" descr="http://www.gifsanimados3d.com/gifsanimados3d.com/gif-animados/Amor/gif-animados-Amor-Parejas_47965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496" y="3474000"/>
            <a:ext cx="4283555" cy="338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71225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blogdehumor.com/wp-content/2010/12/viagra-terrcera-e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386000"/>
            <a:ext cx="8066819" cy="54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71472" y="285728"/>
            <a:ext cx="750099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chemeClr val="bg1"/>
                </a:solidFill>
                <a:latin typeface="Bauhaus 93" pitchFamily="82" charset="0"/>
              </a:rPr>
              <a:t>10) toma tu "pastilla azul mágica"... Y si hace falta, mejor que sean dos. </a:t>
            </a:r>
            <a:endParaRPr lang="es-ES_tradnl" sz="3200" dirty="0">
              <a:solidFill>
                <a:schemeClr val="bg1"/>
              </a:solidFill>
              <a:latin typeface="Bauhaus 93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357637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J:\HACER PPS\CARPETA PLANTILLAS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357258" y="428604"/>
            <a:ext cx="77867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11) Ten  algún analgésico a mano, por </a:t>
            </a:r>
          </a:p>
          <a:p>
            <a:r>
              <a:rPr lang="es-ES" sz="3200" b="1" i="1" dirty="0" smtClean="0">
                <a:latin typeface="Bauhaus 93" pitchFamily="82" charset="0"/>
              </a:rPr>
              <a:t>si se te traba la columna o te da un calambre.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7" name="Picture 3" descr="J:\HACER PPS\VARIOS\slide0032_image05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928802"/>
            <a:ext cx="4202366" cy="4716000"/>
          </a:xfrm>
          <a:prstGeom prst="rect">
            <a:avLst/>
          </a:prstGeom>
          <a:noFill/>
        </p:spPr>
      </p:pic>
      <p:pic>
        <p:nvPicPr>
          <p:cNvPr id="1030" name="Picture 6" descr="http://www.laartrosis.com/wp-content/uploads/2012/07/analgesicos-300x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571744"/>
            <a:ext cx="3240000" cy="2160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1032" name="Picture 8" descr="http://images.nosotros2.com/images/sabiasQue/principal_4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3643314"/>
            <a:ext cx="3333750" cy="2219325"/>
          </a:xfrm>
          <a:prstGeom prst="heart">
            <a:avLst/>
          </a:prstGeom>
          <a:noFill/>
          <a:effectLst>
            <a:softEdge rad="317500"/>
          </a:effectLst>
        </p:spPr>
      </p:pic>
      <p:pic>
        <p:nvPicPr>
          <p:cNvPr id="1034" name="Picture 10" descr="http://www.vitadelia.com/images/2011/11/Analgesicos-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4500570"/>
            <a:ext cx="2754138" cy="19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10" name="9 Rectángulo"/>
          <p:cNvSpPr/>
          <p:nvPr/>
        </p:nvSpPr>
        <p:spPr>
          <a:xfrm>
            <a:off x="714035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J:\HACER PPS\CARPETA PLANTILLAS\2557161_125932750680_2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" name="Picture 6" descr="http://www.planet-source-code.com/Upload_PSC/AuthorPhotos/AUTHOR_PHOTO2005728717505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4063" y="357166"/>
            <a:ext cx="4739937" cy="615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4000504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12) Tómate un par de aspirinas antes de empezar, por  eso de </a:t>
            </a:r>
          </a:p>
          <a:p>
            <a:r>
              <a:rPr lang="es-ES" sz="3200" b="1" i="1" dirty="0" smtClean="0">
                <a:latin typeface="Bauhaus 93" pitchFamily="82" charset="0"/>
              </a:rPr>
              <a:t>los infartos.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63494" name="Picture 6" descr="http://4.bp.blogspot.com/_krqP4kGVaQA/SsZnoFiraII/AAAAAAAAAGE/fQT79S4k98c/s320/ASPIRINA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785926"/>
            <a:ext cx="3048000" cy="174307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929141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7586" name="Picture 2" descr="http://www.vendoeninternet.com/clasificados/images/2012/05/10/8034/perez-villanueva-abogadherencias-vigo-especialista-sucesiones-en-galici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698081" cy="6840000"/>
          </a:xfrm>
          <a:prstGeom prst="rect">
            <a:avLst/>
          </a:prstGeom>
          <a:noFill/>
        </p:spPr>
      </p:pic>
      <p:pic>
        <p:nvPicPr>
          <p:cNvPr id="5" name="Picture 4" descr="http://2.bp.blogspot.com/-8Q83LmcPuEY/T8_X6irXlyI/AAAAAAAAALw/ycFFFtOysRY/s1600/Diferentes+modelos+de+testamen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4324350"/>
            <a:ext cx="3810000" cy="253365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6" name="Picture 6" descr="http://www.abogadosmatrimonialistas-moyafelix.es/imagenes/testamen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3303" y="3546000"/>
            <a:ext cx="3490697" cy="3312000"/>
          </a:xfrm>
          <a:prstGeom prst="rect">
            <a:avLst/>
          </a:prstGeom>
          <a:noFill/>
        </p:spPr>
      </p:pic>
      <p:pic>
        <p:nvPicPr>
          <p:cNvPr id="7" name="Picture 2" descr="http://notin.es/wp-content/uploads/2010/09/testament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18844" y="0"/>
            <a:ext cx="3525156" cy="3204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2500306"/>
            <a:ext cx="53578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13) ten tu testamento preparado, en caso de una lamentable emergencia.</a:t>
            </a:r>
            <a:endParaRPr lang="es-ES_tradnl" sz="3200" dirty="0">
              <a:latin typeface="Bauhaus 93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14282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" name="Picture 2" descr="http://25.media.tumblr.com/9d320d9dbdf320777f5cd7c99563a731/tumblr_mft7et9EMB1rjyxqho1_500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591" cy="51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4795897"/>
            <a:ext cx="9144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14) haz todo el ruido que se te antoje y no te preocupes por tus vecinos de tu misma edad, pues ellos también están medio sordos y no creerán lo que estás haciendo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6" name="Picture 4" descr="http://www.todohumor.com/UserFiles/Image/powerpoints/humorada/Chistes_cort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2285992"/>
            <a:ext cx="3810000" cy="28575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" name="Picture 2" descr="http://www.gifsanimados3d.com/gifsanimados3d.com/gif-animados/Amor/gif-animados-Amor-Personajes_0820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500306"/>
            <a:ext cx="1457325" cy="2466975"/>
          </a:xfrm>
          <a:prstGeom prst="rect">
            <a:avLst/>
          </a:prstGeom>
          <a:noFill/>
        </p:spPr>
      </p:pic>
      <p:pic>
        <p:nvPicPr>
          <p:cNvPr id="1028" name="Picture 4" descr="http://www.gifs.com.es/Fuegos%20Artificiales/image/595/Fuegos+artificiales+(6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3143248"/>
            <a:ext cx="1522876" cy="1764000"/>
          </a:xfrm>
          <a:prstGeom prst="rect">
            <a:avLst/>
          </a:prstGeom>
          <a:noFill/>
        </p:spPr>
      </p:pic>
      <p:pic>
        <p:nvPicPr>
          <p:cNvPr id="1030" name="Picture 6" descr="http://www.gifs.com.es/Fuegos%20Artificiales/image/595/Fuegos+artificiales+(6)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3286124"/>
            <a:ext cx="1522876" cy="1764000"/>
          </a:xfrm>
          <a:prstGeom prst="rect">
            <a:avLst/>
          </a:prstGeom>
          <a:noFill/>
        </p:spPr>
      </p:pic>
      <p:pic>
        <p:nvPicPr>
          <p:cNvPr id="1032" name="Picture 8" descr="http://www.rumproast.com/images/uploads/pinwhee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472" y="571480"/>
            <a:ext cx="1190625" cy="1257300"/>
          </a:xfrm>
          <a:prstGeom prst="rect">
            <a:avLst/>
          </a:prstGeom>
          <a:noFill/>
        </p:spPr>
      </p:pic>
      <p:pic>
        <p:nvPicPr>
          <p:cNvPr id="1034" name="Picture 10" descr="http://www.rumproast.com/images/uploads/pinwheel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857232"/>
            <a:ext cx="1190625" cy="1257300"/>
          </a:xfrm>
          <a:prstGeom prst="rect">
            <a:avLst/>
          </a:prstGeom>
          <a:noFill/>
        </p:spPr>
      </p:pic>
      <p:pic>
        <p:nvPicPr>
          <p:cNvPr id="1036" name="Picture 12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285728"/>
            <a:ext cx="1905000" cy="1905000"/>
          </a:xfrm>
          <a:prstGeom prst="rect">
            <a:avLst/>
          </a:prstGeom>
          <a:noFill/>
        </p:spPr>
      </p:pic>
      <p:pic>
        <p:nvPicPr>
          <p:cNvPr id="1038" name="Picture 14" descr="http://www.uclm.es/area/ing_rural/imagenes/polvora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1643050"/>
            <a:ext cx="1905000" cy="1905000"/>
          </a:xfrm>
          <a:prstGeom prst="rect">
            <a:avLst/>
          </a:prstGeom>
          <a:noFill/>
        </p:spPr>
      </p:pic>
      <p:pic>
        <p:nvPicPr>
          <p:cNvPr id="1040" name="Picture 16" descr="http://www.gifss.com/fuego/artificiales/fuegos-artificiales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57554" y="785794"/>
            <a:ext cx="1905000" cy="2095500"/>
          </a:xfrm>
          <a:prstGeom prst="rect">
            <a:avLst/>
          </a:prstGeom>
          <a:noFill/>
        </p:spPr>
      </p:pic>
      <p:pic>
        <p:nvPicPr>
          <p:cNvPr id="1042" name="Picture 18" descr="http://i266.photobucket.com/albums/ii270/profileglitter/fogosartificiais/fogos010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572264" y="3429000"/>
            <a:ext cx="1628775" cy="1352550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4786001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3492" name="Picture 4" descr="C:\Users\abuelitos\Desktop\8637964-hac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7" name="Picture 6" descr="http://mayores.uji.es/blogs/mayores-nt/files/2009/12/Idea_Ma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571480"/>
            <a:ext cx="3838575" cy="56769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6" descr="http://www.imagenesanimadas.net/Electrodomesticos/Telefonos/telefono-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0298" y="5357826"/>
            <a:ext cx="1666875" cy="124777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357158" y="214290"/>
            <a:ext cx="8501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15) si consigue terminar, llama a tus conocidos o envíeles un correo electrónico... ¡para presumir!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10" name="Picture 10" descr="http://1.bp.blogspot.com/-sdpK9ev8JVQ/TvYJVPUG1fI/AAAAAAAADaA/R21ZOt4VCBc/s1600/christmas_animated_gifs_2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429132"/>
            <a:ext cx="2133600" cy="2000250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6643389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4514" name="Picture 2" descr="J:\HACER PPS\CARPETA PLANTILLAS\aguas-coloridas-500x3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28596" y="357166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chemeClr val="bg2"/>
                </a:solidFill>
                <a:latin typeface="Bauhaus 93" pitchFamily="82" charset="0"/>
              </a:rPr>
              <a:t>16) brinda por el éxito alcanzado con champán y si no puedes tomarlo, aunque sea con té, manzanilla o agua.</a:t>
            </a:r>
            <a:endParaRPr lang="es-ES_tradnl" sz="3200" dirty="0">
              <a:solidFill>
                <a:schemeClr val="bg2"/>
              </a:solidFill>
              <a:latin typeface="Bauhaus 93" pitchFamily="82" charset="0"/>
            </a:endParaRPr>
          </a:p>
        </p:txBody>
      </p:sp>
      <p:pic>
        <p:nvPicPr>
          <p:cNvPr id="64516" name="Picture 4" descr="J:\HACER PPS\para hacer navidad\Apha23gu87L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857364"/>
            <a:ext cx="3152775" cy="5000636"/>
          </a:xfrm>
          <a:prstGeom prst="rect">
            <a:avLst/>
          </a:prstGeom>
          <a:noFill/>
        </p:spPr>
      </p:pic>
      <p:pic>
        <p:nvPicPr>
          <p:cNvPr id="64517" name="Picture 5" descr="J:\HACER PPS\para hacer navidad\brindis-champagne-2-copas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230000"/>
            <a:ext cx="2082690" cy="2628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10" name="Picture 4" descr="http://sinalefa2.files.wordpress.com/2009/05/cid016e01c7f3c2735e66c0vk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29256" y="3895725"/>
            <a:ext cx="3390900" cy="296227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500958" y="14285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100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HACER PPS\FONDITOS\Brillante-fondo-1321962606_8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1472" y="714356"/>
            <a:ext cx="742955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auhaus 93" pitchFamily="82" charset="0"/>
              </a:rPr>
              <a:t>17) no intentes hacerlo por segunda vez... Puede ser mortal. </a:t>
            </a:r>
            <a:endParaRPr lang="es-ES_tradnl" sz="3200" dirty="0">
              <a:solidFill>
                <a:schemeClr val="tx2">
                  <a:lumMod val="20000"/>
                  <a:lumOff val="80000"/>
                </a:schemeClr>
              </a:solidFill>
              <a:latin typeface="Bauhaus 93" pitchFamily="82" charset="0"/>
            </a:endParaRPr>
          </a:p>
        </p:txBody>
      </p:sp>
      <p:pic>
        <p:nvPicPr>
          <p:cNvPr id="6" name="Picture 2" descr="http://1.bp.blogspot.com/_8p4CsbiEZns/TG64uUFzyJI/AAAAAAAAWjE/awX5HLvyOpI/s400/chistes+de+viejos++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2714620"/>
            <a:ext cx="3537493" cy="3564000"/>
          </a:xfrm>
          <a:prstGeom prst="rect">
            <a:avLst/>
          </a:prstGeom>
          <a:noFill/>
        </p:spPr>
      </p:pic>
      <p:pic>
        <p:nvPicPr>
          <p:cNvPr id="7" name="Picture 2" descr="http://www.unjubilado.info/wp-content/imagenes/tercera-edad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1357298"/>
            <a:ext cx="2381250" cy="249555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6357637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9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HACER PPS\FONDITOS\Leaf_macro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4800" y="0"/>
            <a:ext cx="93888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85720" y="4795897"/>
            <a:ext cx="850112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Bauhaus 93" pitchFamily="82" charset="0"/>
              </a:rPr>
              <a:t>18) imprime estas recomendaciones en letra grande, para que no tengas problemas al leerlas. Enmárcalas y colócalas arriba de la cama.</a:t>
            </a:r>
            <a:endParaRPr lang="es-ES_tradnl" sz="3200" dirty="0">
              <a:solidFill>
                <a:schemeClr val="accent3">
                  <a:lumMod val="40000"/>
                  <a:lumOff val="60000"/>
                </a:schemeClr>
              </a:solidFill>
              <a:latin typeface="Bauhaus 93" pitchFamily="82" charset="0"/>
            </a:endParaRPr>
          </a:p>
        </p:txBody>
      </p:sp>
      <p:pic>
        <p:nvPicPr>
          <p:cNvPr id="6" name="Picture 8" descr="http://1.bp.blogspot.com/-NV7TkkScZmw/TnoFnqtS2fI/AAAAAAAAjrU/pzKi4Hpg2rE/s400/chiste+de+viejo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000240"/>
            <a:ext cx="1743075" cy="2733675"/>
          </a:xfrm>
          <a:prstGeom prst="rect">
            <a:avLst/>
          </a:prstGeom>
          <a:noFill/>
        </p:spPr>
      </p:pic>
      <p:pic>
        <p:nvPicPr>
          <p:cNvPr id="7" name="Picture 4" descr="http://3.bp.blogspot.com/--9_wHHpLhD4/T_2lxEzyyPI/AAAAAAAABKY/4uDb8Oa6wlE/s1600/viejitos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0100" y="714356"/>
            <a:ext cx="3081600" cy="360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643389" y="28572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12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098" name="Picture 2" descr="J:\HACER PPS\FONDITOS\rosa_clara-1024x76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5" name="Picture 2" descr="http://imagensubir.infojardin.com/subiria/images/bfi1279490474w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857496"/>
            <a:ext cx="2847975" cy="3810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071934" y="5786454"/>
            <a:ext cx="30877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i="1" dirty="0" smtClean="0">
                <a:latin typeface="Bauhaus 93" pitchFamily="82" charset="0"/>
              </a:rPr>
              <a:t>¡¡¡SUERTE...!!! </a:t>
            </a:r>
            <a:endParaRPr lang="es-ES_tradnl" sz="3200" dirty="0">
              <a:latin typeface="Bauhaus 93" pitchFamily="82" charset="0"/>
            </a:endParaRPr>
          </a:p>
        </p:txBody>
      </p:sp>
      <p:pic>
        <p:nvPicPr>
          <p:cNvPr id="8" name="Picture 2" descr="http://blog.myheritage.es/wp-content/uploads/2012/11/grand-parents-day-comment-003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428868"/>
            <a:ext cx="2857500" cy="34766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6786265" y="214290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http://www.v3wall.com/wallpaper/1680_1050/1006/1680_1050_201006251230302679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400" cy="6858000"/>
          </a:xfrm>
          <a:prstGeom prst="rect">
            <a:avLst/>
          </a:prstGeom>
          <a:noFill/>
        </p:spPr>
      </p:pic>
      <p:pic>
        <p:nvPicPr>
          <p:cNvPr id="5" name="Picture 6" descr="http://www.gifsanimados3d.com/gifsanimados3d.com/gif-animados/amor/gif-animados-Amor-Parejas_2378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0"/>
            <a:ext cx="3429000" cy="2905125"/>
          </a:xfrm>
          <a:prstGeom prst="rect">
            <a:avLst/>
          </a:prstGeom>
          <a:noFill/>
        </p:spPr>
      </p:pic>
      <p:pic>
        <p:nvPicPr>
          <p:cNvPr id="6" name="Picture 2" descr="http://saludparamayores.com/wp-content/uploads/2011/01/1603430b9vctps3t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2500306"/>
            <a:ext cx="3910741" cy="4104000"/>
          </a:xfrm>
          <a:prstGeom prst="rect">
            <a:avLst/>
          </a:prstGeom>
          <a:noFill/>
        </p:spPr>
      </p:pic>
      <p:pic>
        <p:nvPicPr>
          <p:cNvPr id="3074" name="Picture 2" descr="C:\Users\abuelitos\Desktop\gifs-perritos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61573">
            <a:off x="4714876" y="4410000"/>
            <a:ext cx="2985360" cy="24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143636" y="6215082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122" name="Picture 2" descr="C:\Users\abuelitos\Desktop\Flamenco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285728"/>
            <a:ext cx="2318485" cy="3060000"/>
          </a:xfrm>
          <a:prstGeom prst="rect">
            <a:avLst/>
          </a:prstGeom>
          <a:noFill/>
        </p:spPr>
      </p:pic>
      <p:pic>
        <p:nvPicPr>
          <p:cNvPr id="5123" name="Picture 3" descr="C:\Users\abuelitos\Desktop\flamenco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98000"/>
            <a:ext cx="2590378" cy="3960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7" name="Picture 7" descr="http://carriebs.com/90440_Flamenco_Dress225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000372"/>
            <a:ext cx="2143125" cy="3552825"/>
          </a:xfrm>
          <a:prstGeom prst="rect">
            <a:avLst/>
          </a:prstGeom>
          <a:noFill/>
        </p:spPr>
      </p:pic>
      <p:pic>
        <p:nvPicPr>
          <p:cNvPr id="5131" name="Picture 11" descr="http://2.bp.blogspot.com/_r40LfpblD3s/SxKRVEIJrfI/AAAAAAAAACA/Owh-9elbvcY/s320/flamenco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0"/>
            <a:ext cx="2495550" cy="304800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33" name="Picture 13" descr="https://lh5.googleusercontent.com/-Uck7S8srbEA/UWcSVcK46TI/AAAAAAAABmg/kWW2rY0JvbU/Amor-Flamenco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29256" y="2933700"/>
            <a:ext cx="4048125" cy="39243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134" name="Picture 14" descr="C:\Users\abuelitos\Desktop\DSC_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72743" cy="6876000"/>
          </a:xfrm>
          <a:prstGeom prst="rect">
            <a:avLst/>
          </a:prstGeom>
          <a:noFill/>
        </p:spPr>
      </p:pic>
      <p:pic>
        <p:nvPicPr>
          <p:cNvPr id="5135" name="Picture 15" descr="C:\Users\abuelitos\Desktop\Before_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80539" cy="6876000"/>
          </a:xfrm>
          <a:prstGeom prst="rect">
            <a:avLst/>
          </a:prstGeom>
          <a:noFill/>
        </p:spPr>
      </p:pic>
      <p:pic>
        <p:nvPicPr>
          <p:cNvPr id="5136" name="Picture 16" descr="C:\Users\abuelitos\Desktop\Cube_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5137" name="Picture 17" descr="C:\Users\abuelitos\Desktop\Colors_S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0"/>
            <a:ext cx="9230514" cy="6912000"/>
          </a:xfrm>
          <a:prstGeom prst="rect">
            <a:avLst/>
          </a:prstGeom>
          <a:noFill/>
        </p:spPr>
      </p:pic>
      <p:pic>
        <p:nvPicPr>
          <p:cNvPr id="5138" name="Picture 18" descr="C:\Users\abuelitos\Desktop\Bubbles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0"/>
            <a:ext cx="10279323" cy="6948000"/>
          </a:xfrm>
          <a:prstGeom prst="rect">
            <a:avLst/>
          </a:prstGeom>
          <a:noFill/>
        </p:spPr>
      </p:pic>
      <p:pic>
        <p:nvPicPr>
          <p:cNvPr id="17" name="Picture 4" descr="http://img294.imageshack.us/img294/5915/34708801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3240" y="785794"/>
            <a:ext cx="3324225" cy="5629276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8" name="Picture 2" descr="http://quememeo.com/wp-content/uploads/425701_528540123831254_1347132549_n1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57422" y="642918"/>
            <a:ext cx="5114925" cy="5686425"/>
          </a:xfrm>
          <a:prstGeom prst="roundRect">
            <a:avLst/>
          </a:prstGeom>
          <a:noFill/>
          <a:effectLst>
            <a:softEdge rad="63500"/>
          </a:effectLst>
        </p:spPr>
      </p:pic>
      <p:sp>
        <p:nvSpPr>
          <p:cNvPr id="16" name="15 Rectángulo"/>
          <p:cNvSpPr/>
          <p:nvPr/>
        </p:nvSpPr>
        <p:spPr>
          <a:xfrm>
            <a:off x="7357769" y="6488668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3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000"/>
                            </p:stCondLst>
                            <p:childTnLst>
                              <p:par>
                                <p:cTn id="53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5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0"/>
                            </p:stCondLst>
                            <p:childTnLst>
                              <p:par>
                                <p:cTn id="66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3000"/>
                            </p:stCondLst>
                            <p:childTnLst>
                              <p:par>
                                <p:cTn id="73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6000"/>
                            </p:stCondLst>
                            <p:childTnLst>
                              <p:par>
                                <p:cTn id="84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0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0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14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15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6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7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25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6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orkugifs.com/es/images/abuelos-rockeros_107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111" y="522000"/>
            <a:ext cx="9163111" cy="633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000579" y="6143644"/>
            <a:ext cx="130195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2" name="Picture 4" descr="http://3.bp.blogspot.com/-FbglH-wQ1gk/TmKdcvBHOjI/AAAAAAAAKuI/D1S_yUcmdbA/s1600/imagenes-playas-paradisiac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71857" cy="6876000"/>
          </a:xfrm>
          <a:prstGeom prst="rect">
            <a:avLst/>
          </a:prstGeom>
          <a:noFill/>
        </p:spPr>
      </p:pic>
      <p:pic>
        <p:nvPicPr>
          <p:cNvPr id="6" name="Picture 8" descr="http://4.bp.blogspot.com/_YpV-o4LLRLs/S-17sNiQjcI/AAAAAAAABiQ/DmwhNXkC5f0/s1600/se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000372"/>
            <a:ext cx="2908800" cy="3636000"/>
          </a:xfrm>
          <a:prstGeom prst="rect">
            <a:avLst/>
          </a:prstGeom>
          <a:noFill/>
        </p:spPr>
      </p:pic>
      <p:pic>
        <p:nvPicPr>
          <p:cNvPr id="7" name="Picture 5" descr="J:\HACER PPS\VARIOS\slide0003_image011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214686"/>
            <a:ext cx="1591668" cy="3132000"/>
          </a:xfrm>
          <a:prstGeom prst="rect">
            <a:avLst/>
          </a:prstGeom>
          <a:noFill/>
        </p:spPr>
      </p:pic>
      <p:pic>
        <p:nvPicPr>
          <p:cNvPr id="8" name="Picture 2" descr="J:\HACER PPS\VARIOS\slide0006_image0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683000"/>
            <a:ext cx="1905000" cy="3175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9" name="8 Rectángulo"/>
          <p:cNvSpPr/>
          <p:nvPr/>
        </p:nvSpPr>
        <p:spPr>
          <a:xfrm>
            <a:off x="7500958" y="214290"/>
            <a:ext cx="130195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b="1" spc="150" dirty="0" err="1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Pps.</a:t>
            </a:r>
            <a:r>
              <a:rPr lang="es-ES" sz="1200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 Mari Tere</a:t>
            </a:r>
            <a:endParaRPr lang="es-ES" sz="1200" b="1" cap="none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57179" y="285728"/>
            <a:ext cx="2215671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Diseño </a:t>
            </a:r>
          </a:p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María Teresa Espín </a:t>
            </a:r>
          </a:p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Imágenes </a:t>
            </a:r>
          </a:p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Internet </a:t>
            </a:r>
          </a:p>
          <a:p>
            <a:pPr algn="ctr"/>
            <a:r>
              <a:rPr lang="es-ES" b="1" spc="150" dirty="0" smtClean="0">
                <a:ln w="11430"/>
                <a:solidFill>
                  <a:schemeClr val="bg1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lackadder ITC" pitchFamily="82" charset="0"/>
              </a:rPr>
              <a:t>2013</a:t>
            </a:r>
            <a:endParaRPr lang="es-ES" b="1" spc="150" dirty="0">
              <a:ln w="11430"/>
              <a:solidFill>
                <a:schemeClr val="bg1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lackadder ITC" pitchFamily="82" charset="0"/>
            </a:endParaRPr>
          </a:p>
        </p:txBody>
      </p:sp>
    </p:spTree>
  </p:cSld>
  <p:clrMapOvr>
    <a:masterClrMapping/>
  </p:clrMapOvr>
  <p:transition spd="med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1137</TotalTime>
  <Words>544</Words>
  <Application>Microsoft Office PowerPoint</Application>
  <PresentationFormat>Presentación en pantalla (4:3)</PresentationFormat>
  <Paragraphs>86</Paragraphs>
  <Slides>26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255</cp:revision>
  <dcterms:created xsi:type="dcterms:W3CDTF">2013-01-29T20:58:56Z</dcterms:created>
  <dcterms:modified xsi:type="dcterms:W3CDTF">2013-05-12T22:51:16Z</dcterms:modified>
</cp:coreProperties>
</file>