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0"/>
  </p:notesMasterIdLst>
  <p:sldIdLst>
    <p:sldId id="410" r:id="rId3"/>
    <p:sldId id="413" r:id="rId4"/>
    <p:sldId id="414" r:id="rId5"/>
    <p:sldId id="415" r:id="rId6"/>
    <p:sldId id="416" r:id="rId7"/>
    <p:sldId id="417" r:id="rId8"/>
    <p:sldId id="418" r:id="rId9"/>
    <p:sldId id="419" r:id="rId10"/>
    <p:sldId id="420" r:id="rId11"/>
    <p:sldId id="421" r:id="rId12"/>
    <p:sldId id="422" r:id="rId13"/>
    <p:sldId id="423" r:id="rId14"/>
    <p:sldId id="424" r:id="rId15"/>
    <p:sldId id="426" r:id="rId16"/>
    <p:sldId id="425" r:id="rId17"/>
    <p:sldId id="427" r:id="rId18"/>
    <p:sldId id="428" r:id="rId19"/>
    <p:sldId id="429" r:id="rId20"/>
    <p:sldId id="430" r:id="rId21"/>
    <p:sldId id="431" r:id="rId22"/>
    <p:sldId id="437" r:id="rId23"/>
    <p:sldId id="432" r:id="rId24"/>
    <p:sldId id="461" r:id="rId25"/>
    <p:sldId id="434" r:id="rId26"/>
    <p:sldId id="435" r:id="rId27"/>
    <p:sldId id="436" r:id="rId28"/>
    <p:sldId id="438" r:id="rId29"/>
    <p:sldId id="448" r:id="rId30"/>
    <p:sldId id="440" r:id="rId31"/>
    <p:sldId id="441" r:id="rId32"/>
    <p:sldId id="442" r:id="rId33"/>
    <p:sldId id="443" r:id="rId34"/>
    <p:sldId id="439" r:id="rId35"/>
    <p:sldId id="444" r:id="rId36"/>
    <p:sldId id="445" r:id="rId37"/>
    <p:sldId id="447" r:id="rId38"/>
    <p:sldId id="449" r:id="rId39"/>
    <p:sldId id="450" r:id="rId40"/>
    <p:sldId id="451" r:id="rId41"/>
    <p:sldId id="462" r:id="rId42"/>
    <p:sldId id="454" r:id="rId43"/>
    <p:sldId id="452" r:id="rId44"/>
    <p:sldId id="453" r:id="rId45"/>
    <p:sldId id="455" r:id="rId46"/>
    <p:sldId id="456" r:id="rId47"/>
    <p:sldId id="411" r:id="rId48"/>
    <p:sldId id="464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rs29zF1fSVfnoNrkfBAag" hashData="+f5VuJgd6TKESF8s2PAyFoZva9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4" autoAdjust="0"/>
    <p:restoredTop sz="94712" autoAdjust="0"/>
  </p:normalViewPr>
  <p:slideViewPr>
    <p:cSldViewPr>
      <p:cViewPr>
        <p:scale>
          <a:sx n="60" d="100"/>
          <a:sy n="60" d="100"/>
        </p:scale>
        <p:origin x="-1650" y="-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18/01/2018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18/01/2018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18/01/2018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18/01/2018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18/01/2018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9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7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5000" contrast="10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1" y="585789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61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5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85918" y="928670"/>
            <a:ext cx="6143668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de Latin" pitchFamily="18" charset="0"/>
              </a:rPr>
              <a:t>Pizarras</a:t>
            </a:r>
          </a:p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de Latin" pitchFamily="18" charset="0"/>
              </a:rPr>
              <a:t>Publicitarias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  <p:sndAc>
      <p:stSnd>
        <p:snd r:embed="rId2" name="canciones del verano de siempre -- mi limón limon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Jose Luis\Desktop\estudiante-graciosa-cubriendo-su-cara-con-una-pizarra_1149-7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701137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PIZARRAS\04afafb8c125f6d2062d65348a25d468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143932" cy="600076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 flipV="1">
            <a:off x="5464984" y="3178985"/>
            <a:ext cx="6857999" cy="500032"/>
          </a:xfrm>
          <a:prstGeom prst="rec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 flipV="1">
            <a:off x="-3178981" y="3178981"/>
            <a:ext cx="6857999" cy="500037"/>
          </a:xfrm>
          <a:prstGeom prst="rec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2"/>
            <a:ext cx="9144000" cy="549275"/>
          </a:xfrm>
          <a:prstGeom prst="rec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6308725"/>
            <a:ext cx="9144000" cy="549275"/>
          </a:xfrm>
          <a:prstGeom prst="rec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3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Jose Luis\Desktop\PIZARRAS\10c69b4b8fbfc1b42e12015b369772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09" y="571480"/>
            <a:ext cx="8201341" cy="54292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PIZARRAS\33ac3782f91cfb12b0ddb165c938ef5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7715304" cy="592935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PIZARRAS\53aaae6d085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858180" cy="589363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3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Users\Jose Luis\Desktop\PIZARRAS\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214290"/>
            <a:ext cx="4714908" cy="628654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-14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58017"/>
          </a:xfrm>
          <a:prstGeom prst="rect">
            <a:avLst/>
          </a:prstGeom>
          <a:noFill/>
        </p:spPr>
      </p:pic>
      <p:pic>
        <p:nvPicPr>
          <p:cNvPr id="7170" name="Picture 2" descr="C:\Users\Jose Luis\Desktop\PIZARRAS\724B5C95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457200"/>
            <a:ext cx="7500990" cy="59721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8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Users\Jose Luis\Desktop\PIZARRAS\7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17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58017"/>
          </a:xfrm>
          <a:prstGeom prst="rect">
            <a:avLst/>
          </a:prstGeom>
          <a:noFill/>
        </p:spPr>
      </p:pic>
      <p:pic>
        <p:nvPicPr>
          <p:cNvPr id="1026" name="Picture 2" descr="C:\Users\Jose Luis\Desktop\PIZARRAS\000_197919_442082562513258_95616935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714356"/>
            <a:ext cx="7715304" cy="56578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8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C:\Users\Jose Luis\Desktop\PIZARRAS\53915fb1463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0"/>
            <a:ext cx="5143501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PIZARRAS\179989_s_para-que-todos-lo-entiend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0"/>
            <a:ext cx="6357982" cy="752181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PIZARRAS\3495b9e92a16bbca1d28a686003c8c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215370" cy="61767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PIZARRAS\147488533457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295758" cy="60007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PIZARRAS\4304216afe7b599e19fe05224f6b1b66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3000" contrast="66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C:\Users\Jose Luis\Desktop\PIZARRAS\a53c4f880864debc014b8c0d497f6c5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500042"/>
            <a:ext cx="7715304" cy="607222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  <p:sndAc>
      <p:stSnd>
        <p:snd r:embed="rId2" name="el simbolo - levantando las manos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PIZARRAS\AA4270B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1" y="428604"/>
            <a:ext cx="7801167" cy="585791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PIZARRAS\ab04d5fa6ba664ffbfe540c6646c6c6e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PIZARRAS\aef0cbca35d3eb7407087448d214b4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857620" cy="6848910"/>
          </a:xfrm>
          <a:prstGeom prst="rect">
            <a:avLst/>
          </a:prstGeom>
          <a:noFill/>
        </p:spPr>
      </p:pic>
      <p:pic>
        <p:nvPicPr>
          <p:cNvPr id="3" name="Picture 2" descr="C:\Users\Jose Luis\Desktop\PIZARRAS\Anuncios-ingeniosos-para-negocios-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0" y="0"/>
            <a:ext cx="51435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ose Luis\Desktop\PIZARRAS\Anuncios-ingeniosos-para-negocios-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5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C:\Users\Jose Luis\Desktop\PIZARRAS\Cerveza_f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06413" y="22225"/>
            <a:ext cx="5981701" cy="71913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PIZARRAS\bar moran leon  picara just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  <p:pic>
        <p:nvPicPr>
          <p:cNvPr id="3" name="Picture 2" descr="C:\Users\Jose Luis\Desktop\PIZARRAS\Cartel-Bar-Gracioso-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0"/>
            <a:ext cx="40719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 rot="5400000" flipV="1">
            <a:off x="5214951" y="2928954"/>
            <a:ext cx="6857999" cy="1000098"/>
          </a:xfrm>
          <a:prstGeom prst="rect">
            <a:avLst/>
          </a:prstGeom>
          <a:blipFill dpi="0" rotWithShape="1">
            <a:blip r:embed="rId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" contrast="7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7" name="Picture 2" descr="C:\Users\Jose Luis\Desktop\PIZARRAS\Cartel-Bar-Gracioso-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0"/>
            <a:ext cx="7334759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5400000" flipV="1">
            <a:off x="-2928952" y="2928951"/>
            <a:ext cx="6857999" cy="1000098"/>
          </a:xfrm>
          <a:prstGeom prst="rect">
            <a:avLst/>
          </a:prstGeom>
          <a:blipFill dpi="0" rotWithShape="1">
            <a:blip r:embed="rId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" contrast="7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PIZARRAS\carteles-divertidos-vino-pateti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908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PIZARRAS\carteles-graciosos-2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10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ose Luis\Desktop\PIZARRAS\Carteles-graciosos-de-bares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5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C:\Users\Jose Luis\Desktop\PIZARRAS\chino-gran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-296840"/>
            <a:ext cx="5786477" cy="71548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204534" cy="5286388"/>
          </a:xfrm>
          <a:prstGeom prst="rect">
            <a:avLst/>
          </a:prstGeom>
          <a:noFill/>
        </p:spPr>
      </p:pic>
      <p:pic>
        <p:nvPicPr>
          <p:cNvPr id="3" name="Picture 2" descr="http://1.bp.blogspot.com/-3kpUV-513_c/TzMst6FyKoI/AAAAAAAACVc/GvLgx2qH-rQ/s1600/0k0289_gif-sicodelicos-14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79000"/>
          </a:blip>
          <a:srcRect/>
          <a:stretch>
            <a:fillRect/>
          </a:stretch>
        </p:blipFill>
        <p:spPr bwMode="auto">
          <a:xfrm rot="10800000" flipV="1">
            <a:off x="0" y="0"/>
            <a:ext cx="9144000" cy="1000108"/>
          </a:xfrm>
          <a:prstGeom prst="rect">
            <a:avLst/>
          </a:prstGeom>
          <a:noFill/>
        </p:spPr>
      </p:pic>
      <p:pic>
        <p:nvPicPr>
          <p:cNvPr id="4" name="Picture 2" descr="http://1.bp.blogspot.com/-3kpUV-513_c/TzMst6FyKoI/AAAAAAAACVc/GvLgx2qH-rQ/s1600/0k0289_gif-sicodelicos-14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1000" contrast="48000"/>
          </a:blip>
          <a:srcRect/>
          <a:stretch>
            <a:fillRect/>
          </a:stretch>
        </p:blipFill>
        <p:spPr bwMode="auto">
          <a:xfrm rot="10800000">
            <a:off x="0" y="5857892"/>
            <a:ext cx="9144000" cy="100010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PIZARRAS\f772aa76f3690812e677f105b48e92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0"/>
            <a:ext cx="515442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750604" y="2464604"/>
            <a:ext cx="6858000" cy="1928796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-2393166" y="2393165"/>
            <a:ext cx="6858000" cy="207167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Jose Luis\Desktop\PIZARRAS\índi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119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ose Luis\Desktop\PIZARRAS\pulperi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9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9000" contrast="83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3794" name="Picture 2" descr="C:\Users\Jose Luis\Desktop\91983e549fb625a6577712790fa43590--blog-beautifu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1142984"/>
            <a:ext cx="5558002" cy="428625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6000" contrast="9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8674" name="Picture 2" descr="C:\Users\Jose Luis\Desktop\PIZARRAS\d764b38dd51127f9fa043cfb5185f3f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644815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Jose Luis\Desktop\pizarras-divertid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9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ose Luis\Desktop\images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8484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9000" contrast="83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7890" name="Picture 2" descr="C:\Users\Jose Luis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85727"/>
            <a:ext cx="4714908" cy="629464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9000" contrast="83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9938" name="Picture 2" descr="C:\Users\Jose Luis\Desktop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430180" y="428604"/>
            <a:ext cx="5888486" cy="5862314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5000628" y="0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6286512" y="0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643834" y="0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8858280" y="0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10144164" y="0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11358610" y="0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-1.11631 -3.33333E-6 " pathEditMode="relative" rAng="0" ptsTypes="AA">
                                      <p:cBhvr>
                                        <p:cTn id="30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Jose Luis\Desktop\images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  <p:sndAc>
      <p:stSnd>
        <p:snd r:embed="rId2" name="canciones del verano de siempre -- mi limón limonero.wav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5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3" descr="C:\Users\Jose Luis\Desktop\images (5).jpg"/>
          <p:cNvPicPr>
            <a:picLocks noChangeAspect="1" noChangeArrowheads="1"/>
          </p:cNvPicPr>
          <p:nvPr/>
        </p:nvPicPr>
        <p:blipFill>
          <a:blip r:embed="rId3"/>
          <a:srcRect l="11864" r="13559"/>
          <a:stretch>
            <a:fillRect/>
          </a:stretch>
        </p:blipFill>
        <p:spPr bwMode="auto">
          <a:xfrm>
            <a:off x="642910" y="0"/>
            <a:ext cx="752170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9000" contrast="83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C:\Users\Jose Luis\Desktop\169824151_0.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0"/>
            <a:ext cx="5286380" cy="70374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Jose Luis\Desktop\4767b04f6ebe23f36b522e5d5057cb41--ideas-para-l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143932" cy="611120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5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Picture 2" descr="C:\Users\Jose Luis\Desktop\Cartel-Bar-Gracioso-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-119432"/>
            <a:ext cx="5500726" cy="697743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9000" contrast="83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6082" name="Picture 2" descr="C:\Users\Jose Luis\Desktop\Cartel-Bar-Gracioso-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1480"/>
            <a:ext cx="8001056" cy="577630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Jose Luis\Desktop\a23f5570a68fbe09b5f4655989eb27b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7010401" cy="70104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5393544" y="3107548"/>
            <a:ext cx="6857999" cy="642909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-3107545" y="3107545"/>
            <a:ext cx="6857999" cy="642909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6000" contrast="9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0178" name="Picture 2" descr="C:\Users\Jose Luis\Desktop\7d6ca44b06fec9a7a04c9639be515f19--ideas-con-palets-diy-palle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3000" contrast="4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2" y="5803931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2" y="501226"/>
            <a:ext cx="2801252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3"/>
            <a:ext cx="3498198" cy="6515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18 de enero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11:40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ZARRAS PUBLICITARI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PIZARRAS PUBLICITARIAS</Template>
  <TotalTime>4</TotalTime>
  <Words>39</Words>
  <Application>Microsoft Office PowerPoint</Application>
  <PresentationFormat>Presentación en pantalla (4:3)</PresentationFormat>
  <Paragraphs>12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PIZARRAS PUBLICITARIAS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2018-01-18T10:40:23Z</dcterms:created>
  <dcterms:modified xsi:type="dcterms:W3CDTF">2018-01-18T10:45:21Z</dcterms:modified>
</cp:coreProperties>
</file>