
<file path=[Content_Types].xml><?xml version="1.0" encoding="utf-8"?>
<Types xmlns="http://schemas.openxmlformats.org/package/2006/content-types">
  <Default Extension="bin" ContentType="audio/unknown"/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74"/>
  </p:notesMasterIdLst>
  <p:sldIdLst>
    <p:sldId id="394" r:id="rId3"/>
    <p:sldId id="256" r:id="rId4"/>
    <p:sldId id="325" r:id="rId5"/>
    <p:sldId id="326" r:id="rId6"/>
    <p:sldId id="327" r:id="rId7"/>
    <p:sldId id="328" r:id="rId8"/>
    <p:sldId id="329" r:id="rId9"/>
    <p:sldId id="330" r:id="rId10"/>
    <p:sldId id="332" r:id="rId11"/>
    <p:sldId id="333" r:id="rId12"/>
    <p:sldId id="334" r:id="rId13"/>
    <p:sldId id="335" r:id="rId14"/>
    <p:sldId id="336" r:id="rId15"/>
    <p:sldId id="337" r:id="rId16"/>
    <p:sldId id="338" r:id="rId17"/>
    <p:sldId id="339" r:id="rId18"/>
    <p:sldId id="340" r:id="rId19"/>
    <p:sldId id="341" r:id="rId20"/>
    <p:sldId id="342" r:id="rId21"/>
    <p:sldId id="343" r:id="rId22"/>
    <p:sldId id="344" r:id="rId23"/>
    <p:sldId id="345" r:id="rId24"/>
    <p:sldId id="346" r:id="rId25"/>
    <p:sldId id="347" r:id="rId26"/>
    <p:sldId id="348" r:id="rId27"/>
    <p:sldId id="349" r:id="rId28"/>
    <p:sldId id="350" r:id="rId29"/>
    <p:sldId id="351" r:id="rId30"/>
    <p:sldId id="352" r:id="rId31"/>
    <p:sldId id="353" r:id="rId32"/>
    <p:sldId id="354" r:id="rId33"/>
    <p:sldId id="355" r:id="rId34"/>
    <p:sldId id="356" r:id="rId35"/>
    <p:sldId id="357" r:id="rId36"/>
    <p:sldId id="358" r:id="rId37"/>
    <p:sldId id="359" r:id="rId38"/>
    <p:sldId id="360" r:id="rId39"/>
    <p:sldId id="361" r:id="rId40"/>
    <p:sldId id="362" r:id="rId41"/>
    <p:sldId id="363" r:id="rId42"/>
    <p:sldId id="364" r:id="rId43"/>
    <p:sldId id="365" r:id="rId44"/>
    <p:sldId id="366" r:id="rId45"/>
    <p:sldId id="367" r:id="rId46"/>
    <p:sldId id="368" r:id="rId47"/>
    <p:sldId id="369" r:id="rId48"/>
    <p:sldId id="370" r:id="rId49"/>
    <p:sldId id="371" r:id="rId50"/>
    <p:sldId id="372" r:id="rId51"/>
    <p:sldId id="374" r:id="rId52"/>
    <p:sldId id="375" r:id="rId53"/>
    <p:sldId id="376" r:id="rId54"/>
    <p:sldId id="377" r:id="rId55"/>
    <p:sldId id="378" r:id="rId56"/>
    <p:sldId id="379" r:id="rId57"/>
    <p:sldId id="380" r:id="rId58"/>
    <p:sldId id="381" r:id="rId59"/>
    <p:sldId id="382" r:id="rId60"/>
    <p:sldId id="383" r:id="rId61"/>
    <p:sldId id="384" r:id="rId62"/>
    <p:sldId id="385" r:id="rId63"/>
    <p:sldId id="386" r:id="rId64"/>
    <p:sldId id="387" r:id="rId65"/>
    <p:sldId id="388" r:id="rId66"/>
    <p:sldId id="389" r:id="rId67"/>
    <p:sldId id="390" r:id="rId68"/>
    <p:sldId id="391" r:id="rId69"/>
    <p:sldId id="392" r:id="rId70"/>
    <p:sldId id="393" r:id="rId71"/>
    <p:sldId id="395" r:id="rId72"/>
    <p:sldId id="396" r:id="rId73"/>
  </p:sldIdLst>
  <p:sldSz cx="9144000" cy="5715000" type="screen16x10"/>
  <p:notesSz cx="6858000" cy="9144000"/>
  <p:photoAlbum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t6r4WiuT7qVRr8Ncat9LJg==" hashData="dkouiKPdp5/+X/ck8rpeu5tLrqg="/>
  <p:extLst>
    <p:ext uri="{EFAFB233-063F-42B5-8137-9DF3F51BA10A}">
      <p15:sldGuideLst xmlns:p15="http://schemas.microsoft.com/office/powerpoint/2012/main">
        <p15:guide id="1" orient="horz" pos="180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452" autoAdjust="0"/>
    <p:restoredTop sz="94660"/>
  </p:normalViewPr>
  <p:slideViewPr>
    <p:cSldViewPr>
      <p:cViewPr>
        <p:scale>
          <a:sx n="60" d="100"/>
          <a:sy n="60" d="100"/>
        </p:scale>
        <p:origin x="682" y="494"/>
      </p:cViewPr>
      <p:guideLst>
        <p:guide orient="horz" pos="180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viewProps" Target="viewProps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theme" Target="theme/theme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1D7E7350-FCD2-4438-8E9F-33EFED8FB9A1}" type="datetimeFigureOut">
              <a:rPr lang="es-ES"/>
              <a:pPr>
                <a:defRPr/>
              </a:pPr>
              <a:t>25/08/2023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685800"/>
            <a:ext cx="54864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ES" noProof="0" smtClean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DC151BFD-3D77-4150-A0C4-5FCDF83D403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6803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76804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11CD2B94-A33E-4B89-B817-017CCFBA9259}" type="slidenum">
              <a:rPr lang="es-ES" smtClean="0"/>
              <a:pPr/>
              <a:t>64</a:t>
            </a:fld>
            <a:endParaRPr lang="es-E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775355"/>
            <a:ext cx="7772400" cy="1225021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34B660-6B47-48BB-9998-C48299AAA985}" type="datetimeFigureOut">
              <a:rPr lang="es-ES"/>
              <a:pPr>
                <a:defRPr/>
              </a:pPr>
              <a:t>25/08/2023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2B0781-4C52-4FB4-9D9E-F3B18E50BF4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 advTm="900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16DE00-C5B9-4188-BF73-877A71F87538}" type="datetimeFigureOut">
              <a:rPr lang="es-ES"/>
              <a:pPr>
                <a:defRPr/>
              </a:pPr>
              <a:t>25/08/2023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AFDCE8-1F09-4EC7-BB93-2B3BE8D2906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 advTm="900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672417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41467B-3A7A-4082-9517-640BD1AC17E2}" type="datetimeFigureOut">
              <a:rPr lang="es-ES"/>
              <a:pPr>
                <a:defRPr/>
              </a:pPr>
              <a:t>25/08/2023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4ECCDC-15A5-45A8-A2D5-E51B8DB870C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 advTm="900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BB1661-8F20-474D-B966-3BE04A50198E}" type="datetimeFigureOut">
              <a:rPr lang="es-ES"/>
              <a:pPr>
                <a:defRPr/>
              </a:pPr>
              <a:t>25/08/2023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10909C-F091-4E83-AEFA-181F4421CCE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 advTm="900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279261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DA13C9-4E15-4B9E-8EB3-1FAC7E1D50BD}" type="datetimeFigureOut">
              <a:rPr lang="es-ES"/>
              <a:pPr>
                <a:defRPr/>
              </a:pPr>
              <a:t>25/08/2023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BEA9E9-0BC8-4219-8E94-D42034E3C08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 advTm="900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6441B3-DB73-4101-8E9E-7B2EDEDBB9C9}" type="datetimeFigureOut">
              <a:rPr lang="es-ES"/>
              <a:pPr>
                <a:defRPr/>
              </a:pPr>
              <a:t>25/08/2023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414550-C0E5-4DC0-8FD6-BB3C81C3F82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 advTm="900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BC5C0D-5C76-40DC-A27F-407C29170DB1}" type="datetimeFigureOut">
              <a:rPr lang="es-ES"/>
              <a:pPr>
                <a:defRPr/>
              </a:pPr>
              <a:t>25/08/2023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8A0F3E-34BC-4EA2-ABD3-FC42523D5A3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 advTm="900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27542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195917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92E0CA-08C8-4AEF-91AB-8312DB71486E}" type="datetimeFigureOut">
              <a:rPr lang="es-ES"/>
              <a:pPr>
                <a:defRPr/>
              </a:pPr>
              <a:t>25/08/2023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212392-6175-4FEF-A927-4261D3D437D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 advTm="900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E5616B-DB6C-45B5-A90A-74C8C6C362E4}" type="datetimeFigureOut">
              <a:rPr lang="es-ES"/>
              <a:pPr>
                <a:defRPr/>
              </a:pPr>
              <a:t>25/08/2023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0EB17D-BB82-4474-86E9-565920375C0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 advTm="900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F42DC5-8A39-4C8C-93D1-CE9EC4B80BFE}" type="datetimeFigureOut">
              <a:rPr lang="es-ES"/>
              <a:pPr>
                <a:defRPr/>
              </a:pPr>
              <a:t>25/08/2023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90E55C-BEE2-4D07-B94C-2D76B0D5E0B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 advTm="900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90500"/>
            <a:ext cx="2057400" cy="40640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90500"/>
            <a:ext cx="6019800" cy="40640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0FC525-9737-4A12-B643-3F9D3A732580}" type="datetimeFigureOut">
              <a:rPr lang="es-ES"/>
              <a:pPr>
                <a:defRPr/>
              </a:pPr>
              <a:t>25/08/2023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70F5D4-AE6D-4F59-B369-9816AE27186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 advTm="9000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775356"/>
            <a:ext cx="7772400" cy="1225021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28600"/>
            <a:ext cx="8229600" cy="95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333500"/>
            <a:ext cx="8229600" cy="3771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5297488"/>
            <a:ext cx="2133600" cy="303212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rgbClr val="FFFFFF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fld id="{C3AEBF21-17A7-481B-BD9D-AB76D293F1AB}" type="datetimeFigureOut">
              <a:rPr lang="es-ES"/>
              <a:pPr>
                <a:defRPr/>
              </a:pPr>
              <a:t>25/08/2023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5297488"/>
            <a:ext cx="2895600" cy="303212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rgbClr val="FFFFFF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5297488"/>
            <a:ext cx="2133600" cy="303212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FFFFFF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fld id="{8BC6799A-75B5-475B-9ACF-A74A962953E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9000"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5203825"/>
            <a:ext cx="21336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bin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7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7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73.png"/><Relationship Id="rId10" Type="http://schemas.openxmlformats.org/officeDocument/2006/relationships/image" Target="../media/image7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7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9" name="WordArt 3"/>
          <p:cNvSpPr>
            <a:spLocks noChangeArrowheads="1" noChangeShapeType="1" noTextEdit="1"/>
          </p:cNvSpPr>
          <p:nvPr/>
        </p:nvSpPr>
        <p:spPr bwMode="auto">
          <a:xfrm>
            <a:off x="827584" y="121196"/>
            <a:ext cx="7273925" cy="1051495"/>
          </a:xfrm>
          <a:prstGeom prst="rect">
            <a:avLst/>
          </a:prstGeom>
        </p:spPr>
        <p:txBody>
          <a:bodyPr wrap="none" fromWordArt="1">
            <a:prstTxWarp prst="textTriangle">
              <a:avLst>
                <a:gd name="adj" fmla="val 46843"/>
              </a:avLst>
            </a:prstTxWarp>
            <a:scene3d>
              <a:camera prst="perspectiveAbove"/>
              <a:lightRig rig="legacyNormal3" dir="t"/>
            </a:scene3d>
            <a:sp3d extrusionH="887400" prstMaterial="legacyMatte">
              <a:bevelT w="38100" h="38100" prst="angle"/>
              <a:extrusionClr>
                <a:srgbClr val="0066CC"/>
              </a:extrusionClr>
            </a:sp3d>
          </a:bodyPr>
          <a:lstStyle/>
          <a:p>
            <a:pPr algn="ctr">
              <a:defRPr/>
            </a:pPr>
            <a:r>
              <a:rPr lang="es-ES" sz="3600" kern="10" dirty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FFCC"/>
                    </a:gs>
                    <a:gs pos="100000">
                      <a:srgbClr val="FF9999"/>
                    </a:gs>
                  </a:gsLst>
                  <a:lin ang="5400000" scaled="1"/>
                </a:gradFill>
                <a:latin typeface="Times New Roman"/>
                <a:cs typeface="Times New Roman"/>
              </a:rPr>
              <a:t> </a:t>
            </a:r>
            <a:r>
              <a:rPr lang="es-ES" sz="3600" kern="10" dirty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FFCC"/>
                    </a:gs>
                    <a:gs pos="100000">
                      <a:srgbClr val="FF9999"/>
                    </a:gs>
                  </a:gsLst>
                  <a:lin ang="5400000" scaled="1"/>
                </a:gradFill>
                <a:effectLst>
                  <a:reflection blurRad="6350" stA="60000" endA="900" endPos="58000" dir="5400000" sy="-100000" algn="bl" rotWithShape="0"/>
                </a:effectLst>
                <a:latin typeface="Times New Roman"/>
                <a:cs typeface="Times New Roman"/>
              </a:rPr>
              <a:t>Pillados en el Momento Exacto 2 </a:t>
            </a:r>
          </a:p>
        </p:txBody>
      </p:sp>
      <p:sp>
        <p:nvSpPr>
          <p:cNvPr id="80900" name="WordArt 4"/>
          <p:cNvSpPr>
            <a:spLocks noChangeArrowheads="1" noChangeShapeType="1" noTextEdit="1"/>
          </p:cNvSpPr>
          <p:nvPr/>
        </p:nvSpPr>
        <p:spPr bwMode="auto">
          <a:xfrm>
            <a:off x="971600" y="1489348"/>
            <a:ext cx="7056437" cy="798512"/>
          </a:xfrm>
          <a:prstGeom prst="rect">
            <a:avLst/>
          </a:prstGeom>
        </p:spPr>
        <p:txBody>
          <a:bodyPr wrap="none" fromWordArt="1">
            <a:prstTxWarp prst="textInflate">
              <a:avLst>
                <a:gd name="adj" fmla="val 20000"/>
              </a:avLst>
            </a:prstTxWarp>
            <a:scene3d>
              <a:camera prst="perspectiveRelaxedModerately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>
              <a:defRPr/>
            </a:pPr>
            <a:r>
              <a:rPr lang="es-ES" sz="3200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rial Black"/>
              </a:rPr>
              <a:t> </a:t>
            </a:r>
            <a:r>
              <a:rPr lang="es-ES" sz="3200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  <a:reflection blurRad="6350" stA="60000" endA="900" endPos="58000" dir="5400000" sy="-100000" algn="bl" rotWithShape="0"/>
                </a:effectLst>
                <a:latin typeface="Arial Black"/>
              </a:rPr>
              <a:t>Fotografía Recopilada de La Red </a:t>
            </a:r>
          </a:p>
        </p:txBody>
      </p:sp>
      <p:sp>
        <p:nvSpPr>
          <p:cNvPr id="80901" name="WordArt 5"/>
          <p:cNvSpPr>
            <a:spLocks noChangeArrowheads="1" noChangeShapeType="1" noTextEdit="1"/>
          </p:cNvSpPr>
          <p:nvPr/>
        </p:nvSpPr>
        <p:spPr bwMode="auto">
          <a:xfrm>
            <a:off x="971600" y="2641476"/>
            <a:ext cx="6911975" cy="729853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8153"/>
              </a:avLst>
            </a:prstTxWarp>
            <a:scene3d>
              <a:camera prst="perspectiveRelaxedModerately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>
              <a:defRPr/>
            </a:pPr>
            <a:r>
              <a:rPr lang="es-ES" sz="3600" kern="10" dirty="0">
                <a:ln w="12700">
                  <a:solidFill>
                    <a:srgbClr val="B2B2B2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520402"/>
                    </a:gs>
                    <a:gs pos="100000">
                      <a:srgbClr val="FFCC00"/>
                    </a:gs>
                  </a:gsLst>
                  <a:lin ang="5400000" scaled="1"/>
                </a:gradFill>
                <a:effectLst>
                  <a:outerShdw dist="35921" dir="2700000" sy="50000" rotWithShape="0">
                    <a:srgbClr val="875B0D">
                      <a:alpha val="70000"/>
                    </a:srgbClr>
                  </a:outerShdw>
                </a:effectLst>
                <a:latin typeface="Arial Black"/>
              </a:rPr>
              <a:t> </a:t>
            </a:r>
            <a:r>
              <a:rPr lang="es-ES" sz="3600" kern="10" dirty="0">
                <a:ln w="12700">
                  <a:solidFill>
                    <a:srgbClr val="B2B2B2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520402"/>
                    </a:gs>
                    <a:gs pos="100000">
                      <a:srgbClr val="FFCC00"/>
                    </a:gs>
                  </a:gsLst>
                  <a:lin ang="5400000" scaled="1"/>
                </a:gradFill>
                <a:effectLst>
                  <a:outerShdw dist="35921" dir="2700000" sy="50000" rotWithShape="0">
                    <a:srgbClr val="875B0D">
                      <a:alpha val="70000"/>
                    </a:srgbClr>
                  </a:outerShdw>
                  <a:reflection blurRad="6350" stA="60000" endA="900" endPos="58000" dir="5400000" sy="-100000" algn="bl" rotWithShape="0"/>
                </a:effectLst>
                <a:latin typeface="Arial Black"/>
              </a:rPr>
              <a:t>Creación y Diseño: </a:t>
            </a:r>
          </a:p>
        </p:txBody>
      </p:sp>
      <p:sp>
        <p:nvSpPr>
          <p:cNvPr id="80902" name="WordArt 6"/>
          <p:cNvSpPr>
            <a:spLocks noChangeArrowheads="1" noChangeShapeType="1" noTextEdit="1"/>
          </p:cNvSpPr>
          <p:nvPr/>
        </p:nvSpPr>
        <p:spPr bwMode="auto">
          <a:xfrm>
            <a:off x="1835696" y="3937620"/>
            <a:ext cx="5616624" cy="65978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perspectiveRelaxedModerately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>
              <a:defRPr/>
            </a:pPr>
            <a:r>
              <a:rPr lang="es-ES" sz="3600" kern="10" dirty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00FF00"/>
                    </a:gs>
                    <a:gs pos="100000">
                      <a:srgbClr val="009900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prstShdw prst="shdw17" dist="17961" dir="13500000">
                    <a:srgbClr val="009900"/>
                  </a:prstShdw>
                </a:effectLst>
                <a:latin typeface="High Tower Text"/>
              </a:rPr>
              <a:t>  </a:t>
            </a:r>
            <a:r>
              <a:rPr lang="es-ES" sz="3600" kern="10" dirty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00FF00"/>
                    </a:gs>
                    <a:gs pos="100000">
                      <a:srgbClr val="009900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prstShdw prst="shdw17" dist="17961" dir="13500000">
                    <a:srgbClr val="009900"/>
                  </a:prstShdw>
                  <a:reflection blurRad="6350" stA="60000" endA="900" endPos="58000" dir="5400000" sy="-100000" algn="bl" rotWithShape="0"/>
                </a:effectLst>
                <a:latin typeface="High Tower Text"/>
              </a:rPr>
              <a:t>V I C E N T E  G A R C Í A  </a:t>
            </a:r>
          </a:p>
        </p:txBody>
      </p:sp>
      <p:sp>
        <p:nvSpPr>
          <p:cNvPr id="80903" name="WordArt 7"/>
          <p:cNvSpPr>
            <a:spLocks noChangeArrowheads="1" noChangeShapeType="1" noTextEdit="1"/>
          </p:cNvSpPr>
          <p:nvPr/>
        </p:nvSpPr>
        <p:spPr bwMode="auto">
          <a:xfrm>
            <a:off x="2987824" y="4729708"/>
            <a:ext cx="3384550" cy="6191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perspectiveRelaxedModerately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>
              <a:defRPr/>
            </a:pPr>
            <a:r>
              <a:rPr lang="es-ES" sz="3600" i="1" kern="10" dirty="0">
                <a:ln w="9525">
                  <a:noFill/>
                  <a:round/>
                  <a:headEnd/>
                  <a:tailEnd/>
                </a:ln>
                <a:solidFill>
                  <a:srgbClr val="FFFFFF"/>
                </a:solidFill>
                <a:effectLst>
                  <a:prstShdw prst="shdw17" dist="17961" dir="13500000">
                    <a:srgbClr val="999999"/>
                  </a:prstShdw>
                </a:effectLst>
                <a:latin typeface="High Tower Text"/>
              </a:rPr>
              <a:t> </a:t>
            </a:r>
            <a:r>
              <a:rPr lang="es-ES" sz="3600" i="1" kern="10" dirty="0">
                <a:ln w="9525">
                  <a:noFill/>
                  <a:round/>
                  <a:headEnd/>
                  <a:tailEnd/>
                </a:ln>
                <a:solidFill>
                  <a:srgbClr val="FFFFFF"/>
                </a:solidFill>
                <a:effectLst>
                  <a:prstShdw prst="shdw17" dist="17961" dir="13500000">
                    <a:srgbClr val="999999"/>
                  </a:prstShdw>
                  <a:reflection blurRad="6350" stA="60000" endA="900" endPos="58000" dir="5400000" sy="-100000" algn="bl" rotWithShape="0"/>
                </a:effectLst>
                <a:latin typeface="High Tower Text"/>
              </a:rPr>
              <a:t>Automático</a:t>
            </a:r>
            <a:r>
              <a:rPr lang="es-ES" sz="3600" i="1" kern="10" dirty="0">
                <a:ln w="9525">
                  <a:noFill/>
                  <a:round/>
                  <a:headEnd/>
                  <a:tailEnd/>
                </a:ln>
                <a:solidFill>
                  <a:srgbClr val="FFFFFF"/>
                </a:solidFill>
                <a:effectLst>
                  <a:prstShdw prst="shdw17" dist="17961" dir="13500000">
                    <a:srgbClr val="999999"/>
                  </a:prstShdw>
                </a:effectLst>
                <a:latin typeface="High Tower Text"/>
              </a:rPr>
              <a:t> 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5000">
        <p:split orient="vert"/>
      </p:transition>
    </mc:Choice>
    <mc:Fallback>
      <p:transition spd="slow" advTm="1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8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808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08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55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809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809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809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500"/>
                            </p:stCondLst>
                            <p:childTnLst>
                              <p:par>
                                <p:cTn id="16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8090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809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809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7000"/>
                            </p:stCondLst>
                            <p:childTnLst>
                              <p:par>
                                <p:cTn id="22" presetID="34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24" dur="1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25" dur="400" decel="5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80902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26" dur="400" decel="10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80902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27" dur="400" decel="10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809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9500"/>
                            </p:stCondLst>
                            <p:childTnLst>
                              <p:par>
                                <p:cTn id="29" presetID="23" presetClass="entr" presetSubtype="16" repeatCount="3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09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09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29" name="Rectangle 1"/>
          <p:cNvSpPr>
            <a:spLocks noChangeArrowheads="1"/>
          </p:cNvSpPr>
          <p:nvPr/>
        </p:nvSpPr>
        <p:spPr bwMode="auto">
          <a:xfrm>
            <a:off x="395288" y="2281238"/>
            <a:ext cx="8351837" cy="2339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eaLnBrk="0" hangingPunct="0">
              <a:defRPr/>
            </a:pPr>
            <a:r>
              <a:rPr lang="es-ES" sz="2400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  <a:ea typeface="Times New Roman" pitchFamily="18" charset="0"/>
                <a:cs typeface="Arial" pitchFamily="34" charset="0"/>
              </a:rPr>
              <a:t>En Internet hay millones de fotos de todo tipo, a nosotros nos gustan las fotos curiosas y divertidas. Aquí veremos otra pequeña recopilación de fotos realizadas en el </a:t>
            </a:r>
            <a:r>
              <a:rPr lang="es-ES" sz="2600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  <a:ea typeface="Times New Roman" pitchFamily="18" charset="0"/>
                <a:cs typeface="Arial" pitchFamily="34" charset="0"/>
              </a:rPr>
              <a:t>momento</a:t>
            </a:r>
            <a:r>
              <a:rPr lang="es-ES" sz="2400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  <a:ea typeface="Times New Roman" pitchFamily="18" charset="0"/>
                <a:cs typeface="Arial" pitchFamily="34" charset="0"/>
              </a:rPr>
              <a:t> justo en el que se acontecen ciertas situaciones, o bien nos muestran unas perspectivas que no son reales. </a:t>
            </a:r>
          </a:p>
        </p:txBody>
      </p:sp>
      <p:sp>
        <p:nvSpPr>
          <p:cNvPr id="6" name="5 Rectángulo"/>
          <p:cNvSpPr/>
          <p:nvPr/>
        </p:nvSpPr>
        <p:spPr>
          <a:xfrm>
            <a:off x="611560" y="481236"/>
            <a:ext cx="7632848" cy="1080120"/>
          </a:xfrm>
          <a:prstGeom prst="rect">
            <a:avLst/>
          </a:prstGeom>
          <a:noFill/>
        </p:spPr>
        <p:txBody>
          <a:bodyPr wrap="none">
            <a:prstTxWarp prst="textDeflateTop">
              <a:avLst>
                <a:gd name="adj" fmla="val 36197"/>
              </a:avLst>
            </a:prstTxWarp>
            <a:spAutoFit/>
            <a:scene3d>
              <a:camera prst="perspectiveRelaxedModerately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>
              <a:defRPr/>
            </a:pPr>
            <a:r>
              <a:rPr lang="es-ES" sz="36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 </a:t>
            </a:r>
            <a:r>
              <a:rPr lang="es-ES" sz="36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</a:rPr>
              <a:t>Pillados en el momento exacto 2  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1000">
        <p14:prism/>
      </p:transition>
    </mc:Choice>
    <mc:Fallback>
      <p:transition spd="slow" advTm="3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40" presetClass="entr" presetSubtype="0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37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37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37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9" name="Picture 3" descr="C:\Documents and Settings\Ana María\Escritorio\dsc_0097_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1113"/>
            <a:ext cx="9144000" cy="5692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0" name="Picture 4" descr="C:\Documents and Settings\Ana María\Mis documentos\Downloads\Air1.jpg"/>
          <p:cNvPicPr>
            <a:picLocks noChangeAspect="1" noChangeArrowheads="1"/>
          </p:cNvPicPr>
          <p:nvPr/>
        </p:nvPicPr>
        <p:blipFill>
          <a:blip r:embed="rId3" cstate="print"/>
          <a:srcRect r="50000"/>
          <a:stretch>
            <a:fillRect/>
          </a:stretch>
        </p:blipFill>
        <p:spPr bwMode="auto">
          <a:xfrm>
            <a:off x="0" y="0"/>
            <a:ext cx="4572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 descr="C:\Documents and Settings\Ana María\Mis documentos\Downloads\Air1.jpg"/>
          <p:cNvPicPr>
            <a:picLocks noChangeAspect="1" noChangeArrowheads="1"/>
          </p:cNvPicPr>
          <p:nvPr/>
        </p:nvPicPr>
        <p:blipFill>
          <a:blip r:embed="rId3" cstate="print"/>
          <a:srcRect l="50000"/>
          <a:stretch>
            <a:fillRect/>
          </a:stretch>
        </p:blipFill>
        <p:spPr bwMode="auto">
          <a:xfrm>
            <a:off x="4572000" y="0"/>
            <a:ext cx="4572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CuadroTexto"/>
          <p:cNvSpPr txBox="1"/>
          <p:nvPr/>
        </p:nvSpPr>
        <p:spPr>
          <a:xfrm>
            <a:off x="395288" y="4657725"/>
            <a:ext cx="7777162" cy="9239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i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Uuuummm</a:t>
            </a: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merengue, merengue, queridos amigos a través de esta bola </a:t>
            </a:r>
          </a:p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cristal, puedo vaticinar y vaticino que como gane </a:t>
            </a:r>
            <a:r>
              <a:rPr lang="es-ES" i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Trump</a:t>
            </a: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las elecciones,</a:t>
            </a:r>
          </a:p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las vamos a pasar canutas, qué digo canutas, lo otro.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5000">
        <p14:prism/>
        <p:sndAc>
          <p:stSnd loop="1">
            <p:snd r:embed="rId2" name="Variadas.wav"/>
          </p:stSnd>
        </p:sndAc>
      </p:transition>
    </mc:Choice>
    <mc:Fallback>
      <p:transition spd="slow" advTm="25000">
        <p:fade/>
        <p:sndAc>
          <p:stSnd loop="1">
            <p:snd r:embed="rId2" name="Variada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30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3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exotic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exotic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5715000"/>
          </a:xfrm>
          <a:prstGeom prst="rect">
            <a:avLst/>
          </a:prstGeom>
          <a:solidFill>
            <a:schemeClr val="accent5">
              <a:lumMod val="75000"/>
              <a:alpha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684213" y="4657725"/>
            <a:ext cx="7848600" cy="9239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Internet hay millones de fotos de todo tipo, a mi particularmente me gustan las fotos curiosas y divertidas. Supongo que a la persona que recibió el pelotazo de tenis, no le hizo ninguna gracia.</a:t>
            </a:r>
          </a:p>
        </p:txBody>
      </p:sp>
      <p:cxnSp>
        <p:nvCxnSpPr>
          <p:cNvPr id="9" name="8 Conector recto de flecha"/>
          <p:cNvCxnSpPr/>
          <p:nvPr/>
        </p:nvCxnSpPr>
        <p:spPr>
          <a:xfrm flipV="1">
            <a:off x="4427538" y="4152900"/>
            <a:ext cx="0" cy="433388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25000">
        <p:blinds dir="vert"/>
      </p:transition>
    </mc:Choice>
    <mc:Fallback>
      <p:transition spd="slow" advTm="25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7" presetClass="entr" presetSubtype="4" repeatCount="3000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4191758755_47098cdd28_b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813" y="0"/>
            <a:ext cx="6048375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Rectángulo"/>
          <p:cNvSpPr/>
          <p:nvPr/>
        </p:nvSpPr>
        <p:spPr>
          <a:xfrm>
            <a:off x="7572375" y="0"/>
            <a:ext cx="1571625" cy="5715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1571604" cy="5715000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1571625" cy="5715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  <a:cs typeface="Arial" charset="0"/>
            </a:endParaRPr>
          </a:p>
        </p:txBody>
      </p:sp>
      <p:pic>
        <p:nvPicPr>
          <p:cNvPr id="10" name="9 Imagen" descr="4191758755_47098cdd28_b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813" y="0"/>
            <a:ext cx="6048375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10 Rectángulo"/>
          <p:cNvSpPr/>
          <p:nvPr/>
        </p:nvSpPr>
        <p:spPr>
          <a:xfrm>
            <a:off x="1547813" y="0"/>
            <a:ext cx="6048375" cy="5715000"/>
          </a:xfrm>
          <a:prstGeom prst="rect">
            <a:avLst/>
          </a:prstGeom>
          <a:solidFill>
            <a:schemeClr val="accent2">
              <a:lumMod val="75000"/>
              <a:alpha val="69804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2" name="11 CuadroTexto"/>
          <p:cNvSpPr txBox="1"/>
          <p:nvPr/>
        </p:nvSpPr>
        <p:spPr>
          <a:xfrm>
            <a:off x="1476375" y="4657725"/>
            <a:ext cx="6480175" cy="9239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Otra imagen en la que se acontece cierta situación de nerviosismo, ni que decir tiene que la caricia del bate de beisbol que recibió este señor tampoco le hizo gracia.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23000">
        <p:blinds dir="vert"/>
      </p:transition>
    </mc:Choice>
    <mc:Fallback>
      <p:transition spd="slow" advTm="23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  <p:bldP spid="1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4 Marcador de contenido" descr="5787458138_072fcc8c0b_b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1895138" y="476250"/>
            <a:ext cx="63500" cy="60325"/>
          </a:xfrm>
          <a:effectLst>
            <a:outerShdw algn="tl" rotWithShape="0">
              <a:srgbClr val="000000">
                <a:alpha val="70000"/>
              </a:srgbClr>
            </a:outerShdw>
          </a:effectLst>
        </p:spPr>
      </p:pic>
      <p:sp>
        <p:nvSpPr>
          <p:cNvPr id="4" name="3 Rectángulo"/>
          <p:cNvSpPr/>
          <p:nvPr/>
        </p:nvSpPr>
        <p:spPr>
          <a:xfrm flipV="1">
            <a:off x="-642974" y="5715000"/>
            <a:ext cx="45719" cy="38099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Rectángulo"/>
          <p:cNvSpPr/>
          <p:nvPr/>
        </p:nvSpPr>
        <p:spPr>
          <a:xfrm flipH="1">
            <a:off x="10501322" y="6131742"/>
            <a:ext cx="428660" cy="119023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Rectángulo redondeado"/>
          <p:cNvSpPr/>
          <p:nvPr/>
        </p:nvSpPr>
        <p:spPr>
          <a:xfrm flipH="1">
            <a:off x="-428660" y="0"/>
            <a:ext cx="71439" cy="5715000"/>
          </a:xfrm>
          <a:prstGeom prst="round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8" name="7 Rectángulo"/>
          <p:cNvSpPr/>
          <p:nvPr/>
        </p:nvSpPr>
        <p:spPr>
          <a:xfrm flipH="1" flipV="1">
            <a:off x="11312923" y="6072170"/>
            <a:ext cx="45719" cy="38099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9" name="8 Rectángulo redondeado"/>
          <p:cNvSpPr/>
          <p:nvPr/>
        </p:nvSpPr>
        <p:spPr>
          <a:xfrm flipH="1" flipV="1">
            <a:off x="10644230" y="357170"/>
            <a:ext cx="71439" cy="119063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2" name="11 Rectángulo redondeado"/>
          <p:cNvSpPr/>
          <p:nvPr/>
        </p:nvSpPr>
        <p:spPr>
          <a:xfrm>
            <a:off x="-1143040" y="4941108"/>
            <a:ext cx="142876" cy="238087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pic>
        <p:nvPicPr>
          <p:cNvPr id="15" name="14 Imagen" descr="3843950330_e459fed50b_b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92275" y="0"/>
            <a:ext cx="5832475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18" name="17 Rectángulo"/>
          <p:cNvSpPr/>
          <p:nvPr/>
        </p:nvSpPr>
        <p:spPr>
          <a:xfrm>
            <a:off x="1692275" y="0"/>
            <a:ext cx="2879725" cy="2857500"/>
          </a:xfrm>
          <a:prstGeom prst="rect">
            <a:avLst/>
          </a:prstGeom>
          <a:solidFill>
            <a:schemeClr val="accent6">
              <a:lumMod val="40000"/>
              <a:lumOff val="60000"/>
              <a:alpha val="8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9" name="18 Rectángulo"/>
          <p:cNvSpPr/>
          <p:nvPr/>
        </p:nvSpPr>
        <p:spPr>
          <a:xfrm>
            <a:off x="4572000" y="2857500"/>
            <a:ext cx="2952750" cy="2857500"/>
          </a:xfrm>
          <a:prstGeom prst="rect">
            <a:avLst/>
          </a:prstGeom>
          <a:solidFill>
            <a:schemeClr val="accent6">
              <a:lumMod val="40000"/>
              <a:lumOff val="60000"/>
              <a:alpha val="84706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20" name="19 Rectángulo"/>
          <p:cNvSpPr/>
          <p:nvPr/>
        </p:nvSpPr>
        <p:spPr>
          <a:xfrm>
            <a:off x="1692275" y="2857500"/>
            <a:ext cx="2879725" cy="2857500"/>
          </a:xfrm>
          <a:prstGeom prst="rect">
            <a:avLst/>
          </a:prstGeom>
          <a:solidFill>
            <a:srgbClr val="C00000">
              <a:alpha val="85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21" name="20 Rectángulo"/>
          <p:cNvSpPr/>
          <p:nvPr/>
        </p:nvSpPr>
        <p:spPr>
          <a:xfrm>
            <a:off x="4572000" y="0"/>
            <a:ext cx="2952750" cy="2857500"/>
          </a:xfrm>
          <a:prstGeom prst="rect">
            <a:avLst/>
          </a:prstGeom>
          <a:solidFill>
            <a:srgbClr val="C00000">
              <a:alpha val="85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22" name="21 Rectángulo"/>
          <p:cNvSpPr/>
          <p:nvPr/>
        </p:nvSpPr>
        <p:spPr>
          <a:xfrm>
            <a:off x="8388350" y="0"/>
            <a:ext cx="755650" cy="5715000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6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6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23" name="22 Rectángulo"/>
          <p:cNvSpPr/>
          <p:nvPr/>
        </p:nvSpPr>
        <p:spPr>
          <a:xfrm>
            <a:off x="7524750" y="0"/>
            <a:ext cx="863600" cy="5715000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6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6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24" name="23 Rectángulo"/>
          <p:cNvSpPr/>
          <p:nvPr/>
        </p:nvSpPr>
        <p:spPr>
          <a:xfrm>
            <a:off x="827088" y="0"/>
            <a:ext cx="863600" cy="5715000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6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6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25" name="24 Rectángulo"/>
          <p:cNvSpPr/>
          <p:nvPr/>
        </p:nvSpPr>
        <p:spPr>
          <a:xfrm>
            <a:off x="0" y="0"/>
            <a:ext cx="827088" cy="5715000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6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6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26" name="25 CuadroTexto"/>
          <p:cNvSpPr txBox="1"/>
          <p:nvPr/>
        </p:nvSpPr>
        <p:spPr>
          <a:xfrm>
            <a:off x="1619250" y="4945063"/>
            <a:ext cx="6121400" cy="646112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Podemos tener imaginación, pero mucha se ha de tener para saber crear desde cero una instantánea así.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7000">
        <p14:flip dir="r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5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3" grpId="0" animBg="1"/>
      <p:bldP spid="24" grpId="0" animBg="1"/>
      <p:bldP spid="25" grpId="0" animBg="1"/>
      <p:bldP spid="2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bora-bor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763"/>
            <a:ext cx="9144000" cy="5705475"/>
          </a:xfrm>
          <a:prstGeom prst="rect">
            <a:avLst/>
          </a:prstGeom>
          <a:gradFill rotWithShape="0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/>
          </a:gradFill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37" name="36 Franja diagonal"/>
          <p:cNvSpPr/>
          <p:nvPr/>
        </p:nvSpPr>
        <p:spPr>
          <a:xfrm rot="3638755">
            <a:off x="9525" y="-336550"/>
            <a:ext cx="4049713" cy="3113087"/>
          </a:xfrm>
          <a:prstGeom prst="diagStripe">
            <a:avLst>
              <a:gd name="adj" fmla="val 74646"/>
            </a:avLst>
          </a:prstGeom>
          <a:solidFill>
            <a:srgbClr val="92D05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Franja diagonal"/>
          <p:cNvSpPr/>
          <p:nvPr/>
        </p:nvSpPr>
        <p:spPr>
          <a:xfrm rot="6386116" flipV="1">
            <a:off x="5282407" y="-780257"/>
            <a:ext cx="3162300" cy="4087813"/>
          </a:xfrm>
          <a:prstGeom prst="diagStripe">
            <a:avLst>
              <a:gd name="adj" fmla="val 73409"/>
            </a:avLst>
          </a:prstGeom>
          <a:solidFill>
            <a:srgbClr val="92D05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40" name="39 Franja diagonal"/>
          <p:cNvSpPr/>
          <p:nvPr/>
        </p:nvSpPr>
        <p:spPr>
          <a:xfrm rot="3638755">
            <a:off x="18257" y="986631"/>
            <a:ext cx="4138612" cy="3108325"/>
          </a:xfrm>
          <a:prstGeom prst="diagStripe">
            <a:avLst>
              <a:gd name="adj" fmla="val 74139"/>
            </a:avLst>
          </a:prstGeom>
          <a:solidFill>
            <a:srgbClr val="92D050">
              <a:alpha val="75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42" name="41 Franja diagonal"/>
          <p:cNvSpPr/>
          <p:nvPr/>
        </p:nvSpPr>
        <p:spPr>
          <a:xfrm rot="3638755">
            <a:off x="42069" y="2166144"/>
            <a:ext cx="4090987" cy="3133725"/>
          </a:xfrm>
          <a:prstGeom prst="diagStripe">
            <a:avLst>
              <a:gd name="adj" fmla="val 73174"/>
            </a:avLst>
          </a:prstGeom>
          <a:solidFill>
            <a:srgbClr val="92D050">
              <a:alpha val="75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44" name="43 Franja diagonal"/>
          <p:cNvSpPr/>
          <p:nvPr/>
        </p:nvSpPr>
        <p:spPr>
          <a:xfrm rot="3638755">
            <a:off x="-49213" y="3348038"/>
            <a:ext cx="4200525" cy="3162300"/>
          </a:xfrm>
          <a:prstGeom prst="diagStripe">
            <a:avLst>
              <a:gd name="adj" fmla="val 74241"/>
            </a:avLst>
          </a:prstGeom>
          <a:solidFill>
            <a:srgbClr val="92D05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46" name="45 Franja diagonal"/>
          <p:cNvSpPr/>
          <p:nvPr/>
        </p:nvSpPr>
        <p:spPr>
          <a:xfrm rot="6386116" flipV="1">
            <a:off x="5385594" y="561181"/>
            <a:ext cx="3225800" cy="4052888"/>
          </a:xfrm>
          <a:prstGeom prst="diagStripe">
            <a:avLst>
              <a:gd name="adj" fmla="val 73566"/>
            </a:avLst>
          </a:prstGeom>
          <a:solidFill>
            <a:srgbClr val="92D050">
              <a:alpha val="75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48" name="47 Franja diagonal"/>
          <p:cNvSpPr/>
          <p:nvPr/>
        </p:nvSpPr>
        <p:spPr>
          <a:xfrm rot="6386116" flipV="1">
            <a:off x="5404645" y="1729581"/>
            <a:ext cx="3249612" cy="4111625"/>
          </a:xfrm>
          <a:prstGeom prst="diagStripe">
            <a:avLst>
              <a:gd name="adj" fmla="val 72378"/>
            </a:avLst>
          </a:prstGeom>
          <a:solidFill>
            <a:srgbClr val="92D050">
              <a:alpha val="75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50" name="49 Franja diagonal"/>
          <p:cNvSpPr/>
          <p:nvPr/>
        </p:nvSpPr>
        <p:spPr>
          <a:xfrm rot="6386116" flipV="1">
            <a:off x="5449887" y="3001963"/>
            <a:ext cx="3178175" cy="4000500"/>
          </a:xfrm>
          <a:prstGeom prst="diagStripe">
            <a:avLst>
              <a:gd name="adj" fmla="val 75944"/>
            </a:avLst>
          </a:prstGeom>
          <a:solidFill>
            <a:srgbClr val="92D05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uadroTexto"/>
          <p:cNvSpPr txBox="1"/>
          <p:nvPr/>
        </p:nvSpPr>
        <p:spPr>
          <a:xfrm>
            <a:off x="684213" y="5160963"/>
            <a:ext cx="7848600" cy="3683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No es fácil, pero si lo conseguimos podremos crear la “foto del año”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7000">
        <p14:flip dir="r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0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000"/>
                            </p:stCondLst>
                            <p:childTnLst>
                              <p:par>
                                <p:cTn id="62" presetID="2" presetClass="exit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6000"/>
                            </p:stCondLst>
                            <p:childTnLst>
                              <p:par>
                                <p:cTn id="102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39)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1(39)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4" name="3 CuadroTexto"/>
          <p:cNvSpPr txBox="1"/>
          <p:nvPr/>
        </p:nvSpPr>
        <p:spPr>
          <a:xfrm>
            <a:off x="611188" y="4873625"/>
            <a:ext cx="8208962" cy="6461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i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Mamáaaaaaaa</a:t>
            </a: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que se pare esto que me quiero bajar, yo creí que era</a:t>
            </a:r>
          </a:p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alfombra lo que volaba, virgencita mía que me quede como </a:t>
            </a:r>
            <a:r>
              <a:rPr lang="es-ES" i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estooooy</a:t>
            </a: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21000">
        <p:checker/>
      </p:transition>
    </mc:Choice>
    <mc:Fallback>
      <p:transition spd="slow" advTm="210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00"/>
                            </p:stCondLst>
                            <p:childTnLst>
                              <p:par>
                                <p:cTn id="24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1 (17)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7463"/>
            <a:ext cx="9144000" cy="5680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5" name="4 Imagen" descr="1 (17).jpg"/>
          <p:cNvPicPr>
            <a:picLocks noChangeAspect="1"/>
          </p:cNvPicPr>
          <p:nvPr/>
        </p:nvPicPr>
        <p:blipFill>
          <a:blip r:embed="rId3" cstate="print"/>
          <a:srcRect l="65668" t="44652" r="12408" b="29305"/>
          <a:stretch>
            <a:fillRect/>
          </a:stretch>
        </p:blipFill>
        <p:spPr>
          <a:xfrm>
            <a:off x="10336061" y="-1369247"/>
            <a:ext cx="48102" cy="38099"/>
          </a:xfrm>
          <a:prstGeom prst="ellipse">
            <a:avLst/>
          </a:prstGeom>
          <a:effectLst>
            <a:softEdge rad="317500"/>
          </a:effectLst>
        </p:spPr>
      </p:pic>
      <p:pic>
        <p:nvPicPr>
          <p:cNvPr id="6" name="5 Imagen" descr="1 (17).jpg"/>
          <p:cNvPicPr>
            <a:picLocks noChangeAspect="1"/>
          </p:cNvPicPr>
          <p:nvPr/>
        </p:nvPicPr>
        <p:blipFill>
          <a:blip r:embed="rId3" cstate="print"/>
          <a:srcRect l="65668" t="44652" r="12408" b="29305"/>
          <a:stretch>
            <a:fillRect/>
          </a:stretch>
        </p:blipFill>
        <p:spPr>
          <a:xfrm flipH="1">
            <a:off x="7838145" y="-1012057"/>
            <a:ext cx="48102" cy="38099"/>
          </a:xfrm>
          <a:prstGeom prst="ellipse">
            <a:avLst/>
          </a:prstGeom>
          <a:effectLst>
            <a:softEdge rad="317500"/>
          </a:effectLst>
        </p:spPr>
      </p:pic>
      <p:pic>
        <p:nvPicPr>
          <p:cNvPr id="7" name="6 Imagen" descr="1 (17).jpg"/>
          <p:cNvPicPr>
            <a:picLocks noChangeAspect="1"/>
          </p:cNvPicPr>
          <p:nvPr/>
        </p:nvPicPr>
        <p:blipFill>
          <a:blip r:embed="rId3" cstate="print"/>
          <a:srcRect l="65668" t="44652" r="12408" b="29305"/>
          <a:stretch>
            <a:fillRect/>
          </a:stretch>
        </p:blipFill>
        <p:spPr>
          <a:xfrm flipH="1">
            <a:off x="9670130" y="-773931"/>
            <a:ext cx="48102" cy="38099"/>
          </a:xfrm>
          <a:prstGeom prst="ellipse">
            <a:avLst/>
          </a:prstGeom>
          <a:effectLst>
            <a:softEdge rad="317500"/>
          </a:effectLst>
        </p:spPr>
      </p:pic>
      <p:pic>
        <p:nvPicPr>
          <p:cNvPr id="8" name="7 Imagen" descr="1 (17).jpg"/>
          <p:cNvPicPr>
            <a:picLocks noChangeAspect="1"/>
          </p:cNvPicPr>
          <p:nvPr/>
        </p:nvPicPr>
        <p:blipFill>
          <a:blip r:embed="rId3" cstate="print"/>
          <a:srcRect l="65668" t="44652" r="12408" b="29305"/>
          <a:stretch>
            <a:fillRect/>
          </a:stretch>
        </p:blipFill>
        <p:spPr>
          <a:xfrm flipH="1">
            <a:off x="9481219" y="-982272"/>
            <a:ext cx="48102" cy="38099"/>
          </a:xfrm>
          <a:prstGeom prst="ellipse">
            <a:avLst/>
          </a:prstGeom>
          <a:effectLst>
            <a:softEdge rad="317500"/>
          </a:effectLst>
        </p:spPr>
      </p:pic>
      <p:sp>
        <p:nvSpPr>
          <p:cNvPr id="9" name="8 Rectángulo"/>
          <p:cNvSpPr/>
          <p:nvPr/>
        </p:nvSpPr>
        <p:spPr>
          <a:xfrm>
            <a:off x="0" y="0"/>
            <a:ext cx="9144000" cy="5715000"/>
          </a:xfrm>
          <a:prstGeom prst="rect">
            <a:avLst/>
          </a:prstGeom>
          <a:solidFill>
            <a:schemeClr val="accent5">
              <a:lumMod val="75000"/>
              <a:alpha val="70000"/>
            </a:schemeClr>
          </a:solidFill>
          <a:ln w="635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428625" y="238125"/>
            <a:ext cx="8286750" cy="5305425"/>
          </a:xfrm>
          <a:prstGeom prst="rect">
            <a:avLst/>
          </a:prstGeom>
          <a:solidFill>
            <a:schemeClr val="accent5">
              <a:lumMod val="60000"/>
              <a:lumOff val="40000"/>
              <a:alpha val="55000"/>
            </a:schemeClr>
          </a:solidFill>
          <a:ln w="635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642938" y="476250"/>
            <a:ext cx="7796212" cy="4838700"/>
          </a:xfrm>
          <a:prstGeom prst="rect">
            <a:avLst/>
          </a:prstGeom>
          <a:solidFill>
            <a:schemeClr val="accent5">
              <a:lumMod val="40000"/>
              <a:lumOff val="60000"/>
              <a:alpha val="55000"/>
            </a:schemeClr>
          </a:solidFill>
          <a:ln w="635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928688" y="654050"/>
            <a:ext cx="7234237" cy="4489450"/>
          </a:xfrm>
          <a:prstGeom prst="rect">
            <a:avLst/>
          </a:prstGeom>
          <a:solidFill>
            <a:schemeClr val="accent5">
              <a:lumMod val="20000"/>
              <a:lumOff val="80000"/>
              <a:alpha val="55000"/>
            </a:schemeClr>
          </a:solidFill>
          <a:ln w="635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755650" y="4586288"/>
            <a:ext cx="7272338" cy="9223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Algunas nos muestran unas perspectivas que no son reales. Por ejemplo una persona con cabeza de perro, animales que parece que posan para la foto.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21000">
        <p:checker/>
      </p:transition>
    </mc:Choice>
    <mc:Fallback>
      <p:transition spd="slow" advTm="210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1" name="Picture 5" descr="C:\Users\Ana María\Desktop\ENAGU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5" descr="C:\Users\Ana María\Desktop\ENAGU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7" name="Picture 5" descr="C:\Users\Ana María\Desktop\ENAGU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" name="4 CuadroTexto"/>
          <p:cNvSpPr txBox="1"/>
          <p:nvPr/>
        </p:nvSpPr>
        <p:spPr>
          <a:xfrm>
            <a:off x="1042988" y="4873625"/>
            <a:ext cx="6900862" cy="64611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¡¡¡Vaya leches que nos vamos a </a:t>
            </a:r>
            <a:r>
              <a:rPr lang="es-ES" i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daaaaaaaar</a:t>
            </a: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!!! Que alguien quite </a:t>
            </a:r>
          </a:p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ese pedrusco de ahí </a:t>
            </a:r>
            <a:r>
              <a:rPr lang="es-ES" i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abajooooooooo</a:t>
            </a: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18000">
        <p15:prstTrans prst="pageCurlDouble"/>
      </p:transition>
    </mc:Choice>
    <mc:Fallback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20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23 glorieta o fuente de las ranas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4" name="3 CuadroTexto"/>
          <p:cNvSpPr txBox="1"/>
          <p:nvPr/>
        </p:nvSpPr>
        <p:spPr>
          <a:xfrm>
            <a:off x="611188" y="4873625"/>
            <a:ext cx="7532687" cy="64611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Como toques a mi hombre, te doy una leche que </a:t>
            </a:r>
            <a:r>
              <a:rPr lang="es-ES" i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ta´rranco</a:t>
            </a: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los cuernos, </a:t>
            </a:r>
          </a:p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¿</a:t>
            </a:r>
            <a:r>
              <a:rPr lang="es-ES" i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ten´teras</a:t>
            </a: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 Y luego me hago una trompeta con ellos, </a:t>
            </a:r>
            <a:r>
              <a:rPr lang="es-ES" i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tontolculo</a:t>
            </a: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19000">
        <p14:shred pattern="rectangle"/>
      </p:transition>
    </mc:Choice>
    <mc:Fallback>
      <p:transition spd="slow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40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4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4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4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70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6" name="5 Imagen" descr="70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715000"/>
          </a:xfrm>
          <a:prstGeom prst="rect">
            <a:avLst/>
          </a:prstGeom>
          <a:solidFill>
            <a:schemeClr val="tx2">
              <a:lumMod val="75000"/>
              <a:alpha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1116013" y="4873625"/>
            <a:ext cx="6769100" cy="6461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Aquí tenemos otra prueba de que los perros son una de las cosas más divertidas del mundo.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16000">
        <p14:shred pattern="rectang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00"/>
                            </p:stCondLst>
                            <p:childTnLst>
                              <p:par>
                                <p:cTn id="24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19 Imagen" descr="38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2" name="1 Triángulo isósceles"/>
          <p:cNvSpPr/>
          <p:nvPr/>
        </p:nvSpPr>
        <p:spPr>
          <a:xfrm rot="16200000">
            <a:off x="2724944" y="-867569"/>
            <a:ext cx="1336675" cy="3071813"/>
          </a:xfrm>
          <a:prstGeom prst="triangle">
            <a:avLst/>
          </a:prstGeom>
          <a:gradFill flip="none" rotWithShape="1">
            <a:gsLst>
              <a:gs pos="0">
                <a:srgbClr val="DDEBCF">
                  <a:alpha val="0"/>
                </a:srgbClr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4" name="3 Triángulo isósceles"/>
          <p:cNvSpPr/>
          <p:nvPr/>
        </p:nvSpPr>
        <p:spPr>
          <a:xfrm rot="16200000">
            <a:off x="2698750" y="466725"/>
            <a:ext cx="1389063" cy="3071813"/>
          </a:xfrm>
          <a:prstGeom prst="triangle">
            <a:avLst/>
          </a:prstGeom>
          <a:gradFill flip="none" rotWithShape="1">
            <a:gsLst>
              <a:gs pos="0">
                <a:srgbClr val="DDEBCF">
                  <a:alpha val="0"/>
                </a:srgbClr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Triángulo isósceles"/>
          <p:cNvSpPr/>
          <p:nvPr/>
        </p:nvSpPr>
        <p:spPr>
          <a:xfrm rot="16200000">
            <a:off x="2693988" y="1903412"/>
            <a:ext cx="1398588" cy="3071813"/>
          </a:xfrm>
          <a:prstGeom prst="triangle">
            <a:avLst/>
          </a:prstGeom>
          <a:gradFill flip="none" rotWithShape="1">
            <a:gsLst>
              <a:gs pos="0">
                <a:srgbClr val="DDEBCF">
                  <a:alpha val="0"/>
                </a:srgbClr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8" name="7 Triángulo isósceles"/>
          <p:cNvSpPr/>
          <p:nvPr/>
        </p:nvSpPr>
        <p:spPr>
          <a:xfrm rot="16200000">
            <a:off x="2618582" y="3404393"/>
            <a:ext cx="1549400" cy="3071813"/>
          </a:xfrm>
          <a:prstGeom prst="triangle">
            <a:avLst/>
          </a:prstGeom>
          <a:gradFill flip="none" rotWithShape="1">
            <a:gsLst>
              <a:gs pos="0">
                <a:srgbClr val="DDEBCF">
                  <a:alpha val="0"/>
                </a:srgbClr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1" name="10 Triángulo isósceles"/>
          <p:cNvSpPr/>
          <p:nvPr/>
        </p:nvSpPr>
        <p:spPr>
          <a:xfrm rot="5400000" flipH="1">
            <a:off x="5157788" y="-942975"/>
            <a:ext cx="1257300" cy="3143250"/>
          </a:xfrm>
          <a:prstGeom prst="triangle">
            <a:avLst/>
          </a:prstGeom>
          <a:gradFill flip="none" rotWithShape="1">
            <a:gsLst>
              <a:gs pos="0">
                <a:srgbClr val="DDEBCF">
                  <a:alpha val="0"/>
                </a:srgbClr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3" name="12 Triángulo isósceles"/>
          <p:cNvSpPr/>
          <p:nvPr/>
        </p:nvSpPr>
        <p:spPr>
          <a:xfrm rot="5400000" flipH="1">
            <a:off x="5091906" y="431007"/>
            <a:ext cx="1389063" cy="3143250"/>
          </a:xfrm>
          <a:prstGeom prst="triangle">
            <a:avLst/>
          </a:prstGeom>
          <a:gradFill flip="none" rotWithShape="1">
            <a:gsLst>
              <a:gs pos="0">
                <a:srgbClr val="DDEBCF">
                  <a:alpha val="0"/>
                </a:srgbClr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5" name="14 Triángulo isósceles"/>
          <p:cNvSpPr/>
          <p:nvPr/>
        </p:nvSpPr>
        <p:spPr>
          <a:xfrm rot="5400000" flipH="1">
            <a:off x="5087144" y="1867694"/>
            <a:ext cx="1398588" cy="3143250"/>
          </a:xfrm>
          <a:prstGeom prst="triangle">
            <a:avLst/>
          </a:prstGeom>
          <a:gradFill flip="none" rotWithShape="1">
            <a:gsLst>
              <a:gs pos="0">
                <a:srgbClr val="DDEBCF">
                  <a:alpha val="0"/>
                </a:srgbClr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7" name="16 Triángulo isósceles"/>
          <p:cNvSpPr/>
          <p:nvPr/>
        </p:nvSpPr>
        <p:spPr>
          <a:xfrm rot="5400000" flipH="1">
            <a:off x="5011738" y="3368675"/>
            <a:ext cx="1549400" cy="3143250"/>
          </a:xfrm>
          <a:prstGeom prst="triangle">
            <a:avLst/>
          </a:prstGeom>
          <a:gradFill flip="none" rotWithShape="1">
            <a:gsLst>
              <a:gs pos="0">
                <a:srgbClr val="DDEBCF">
                  <a:alpha val="0"/>
                </a:srgbClr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4" name="13 CuadroTexto"/>
          <p:cNvSpPr txBox="1"/>
          <p:nvPr/>
        </p:nvSpPr>
        <p:spPr>
          <a:xfrm>
            <a:off x="684213" y="4945063"/>
            <a:ext cx="7775575" cy="6461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Su ingenuidad a veces es perfecta para obtener fotos en el momento justo que al poco tiempo se hacen populares en Internet.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2000">
        <p14:switch dir="r"/>
      </p:transition>
    </mc:Choice>
    <mc:Fallback>
      <p:transition spd="slow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000"/>
                            </p:stCondLst>
                            <p:childTnLst>
                              <p:par>
                                <p:cTn id="54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4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6000"/>
                            </p:stCondLst>
                            <p:childTnLst>
                              <p:par>
                                <p:cTn id="111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4 Marcador de contenido" descr="5787458138_072fcc8c0b_b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1895138" y="476250"/>
            <a:ext cx="63500" cy="60325"/>
          </a:xfrm>
          <a:effectLst>
            <a:outerShdw algn="tl" rotWithShape="0">
              <a:srgbClr val="000000">
                <a:alpha val="70000"/>
              </a:srgbClr>
            </a:outerShdw>
          </a:effectLst>
        </p:spPr>
      </p:pic>
      <p:sp>
        <p:nvSpPr>
          <p:cNvPr id="4" name="3 Rectángulo"/>
          <p:cNvSpPr/>
          <p:nvPr/>
        </p:nvSpPr>
        <p:spPr>
          <a:xfrm flipV="1">
            <a:off x="-642974" y="5715000"/>
            <a:ext cx="45719" cy="38099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Rectángulo"/>
          <p:cNvSpPr/>
          <p:nvPr/>
        </p:nvSpPr>
        <p:spPr>
          <a:xfrm flipH="1">
            <a:off x="10501322" y="6131742"/>
            <a:ext cx="428660" cy="119023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Rectángulo redondeado"/>
          <p:cNvSpPr/>
          <p:nvPr/>
        </p:nvSpPr>
        <p:spPr>
          <a:xfrm flipH="1">
            <a:off x="-428660" y="0"/>
            <a:ext cx="71439" cy="5715000"/>
          </a:xfrm>
          <a:prstGeom prst="round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8" name="7 Rectángulo"/>
          <p:cNvSpPr/>
          <p:nvPr/>
        </p:nvSpPr>
        <p:spPr>
          <a:xfrm flipH="1" flipV="1">
            <a:off x="11312923" y="6072170"/>
            <a:ext cx="45719" cy="38099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9" name="8 Rectángulo redondeado"/>
          <p:cNvSpPr/>
          <p:nvPr/>
        </p:nvSpPr>
        <p:spPr>
          <a:xfrm flipH="1" flipV="1">
            <a:off x="10644230" y="357170"/>
            <a:ext cx="71439" cy="119063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2" name="11 Rectángulo redondeado"/>
          <p:cNvSpPr/>
          <p:nvPr/>
        </p:nvSpPr>
        <p:spPr>
          <a:xfrm>
            <a:off x="-1143040" y="4941108"/>
            <a:ext cx="142876" cy="238087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pic>
        <p:nvPicPr>
          <p:cNvPr id="15" name="14 Imagen" descr="2147211558_ec3db93b13_o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63713" y="0"/>
            <a:ext cx="5545137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16" name="15 Rectángulo"/>
          <p:cNvSpPr/>
          <p:nvPr/>
        </p:nvSpPr>
        <p:spPr>
          <a:xfrm>
            <a:off x="1763713" y="0"/>
            <a:ext cx="5545137" cy="5715000"/>
          </a:xfrm>
          <a:prstGeom prst="rect">
            <a:avLst/>
          </a:prstGeom>
          <a:solidFill>
            <a:schemeClr val="accent3">
              <a:lumMod val="40000"/>
              <a:lumOff val="60000"/>
              <a:alpha val="7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8" name="17 Rectángulo"/>
          <p:cNvSpPr/>
          <p:nvPr/>
        </p:nvSpPr>
        <p:spPr>
          <a:xfrm>
            <a:off x="1763713" y="0"/>
            <a:ext cx="5545137" cy="5715000"/>
          </a:xfrm>
          <a:prstGeom prst="rect">
            <a:avLst/>
          </a:prstGeom>
          <a:solidFill>
            <a:schemeClr val="tx2">
              <a:lumMod val="75000"/>
              <a:alpha val="7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9" name="18 Rectángulo"/>
          <p:cNvSpPr/>
          <p:nvPr/>
        </p:nvSpPr>
        <p:spPr>
          <a:xfrm>
            <a:off x="7308850" y="0"/>
            <a:ext cx="935038" cy="571500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75000"/>
                  <a:shade val="30000"/>
                  <a:satMod val="115000"/>
                </a:scheme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20" name="19 Rectángulo"/>
          <p:cNvSpPr/>
          <p:nvPr/>
        </p:nvSpPr>
        <p:spPr>
          <a:xfrm>
            <a:off x="8243888" y="0"/>
            <a:ext cx="900112" cy="571500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75000"/>
                  <a:shade val="30000"/>
                  <a:satMod val="115000"/>
                </a:scheme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21" name="20 Rectángulo"/>
          <p:cNvSpPr/>
          <p:nvPr/>
        </p:nvSpPr>
        <p:spPr>
          <a:xfrm>
            <a:off x="900113" y="0"/>
            <a:ext cx="863600" cy="571500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75000"/>
                  <a:shade val="30000"/>
                  <a:satMod val="115000"/>
                </a:scheme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22" name="21 Rectángulo"/>
          <p:cNvSpPr/>
          <p:nvPr/>
        </p:nvSpPr>
        <p:spPr>
          <a:xfrm>
            <a:off x="0" y="0"/>
            <a:ext cx="900113" cy="571500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75000"/>
                  <a:shade val="30000"/>
                  <a:satMod val="115000"/>
                </a:scheme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7" name="16 CuadroTexto"/>
          <p:cNvSpPr txBox="1"/>
          <p:nvPr/>
        </p:nvSpPr>
        <p:spPr>
          <a:xfrm>
            <a:off x="1692275" y="4657725"/>
            <a:ext cx="5975350" cy="9239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Nos puede ayudar el hecho de tener cámaras de fotos integradas en el </a:t>
            </a:r>
            <a:r>
              <a:rPr lang="es-ES" i="1" dirty="0" err="1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smartphone</a:t>
            </a:r>
            <a:r>
              <a:rPr lang="es-ES" i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, ya que son pocos los móviles que no tienen cámara de fotos.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000">
        <p14:switch dir="r"/>
      </p:transition>
    </mc:Choice>
    <mc:Fallback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 animBg="1"/>
      <p:bldP spid="21" grpId="0" animBg="1"/>
      <p:bldP spid="22" grpId="0" animBg="1"/>
      <p:bldP spid="1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yun_777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5" name="4 Imagen" descr="yun_777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5715000"/>
          </a:xfrm>
          <a:prstGeom prst="rect">
            <a:avLst/>
          </a:prstGeom>
          <a:solidFill>
            <a:schemeClr val="accent3">
              <a:lumMod val="60000"/>
              <a:lumOff val="40000"/>
              <a:alpha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5122863" y="0"/>
            <a:ext cx="184150" cy="46196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endParaRPr lang="es-ES" sz="2400" b="1">
              <a:effectLst>
                <a:outerShdw blurRad="38100" dist="38100" dir="2700000" algn="tl">
                  <a:srgbClr val="1F497D"/>
                </a:outerShdw>
              </a:effectLst>
              <a:latin typeface="Harrington" pitchFamily="82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684213" y="4586288"/>
            <a:ext cx="7559675" cy="9239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Sin embargo, aunque uno tenga la cámara de fotos a mano, es muy difícil capturar el momento tan exacto. La foto es graciosa y hasta simpática podríamos decir, pero,,,,, ¿Cómo se lo tomará la chica?.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24000">
        <p14:glitter pattern="hexagon"/>
      </p:transition>
    </mc:Choice>
    <mc:Fallback>
      <p:transition spd="slow" advTm="2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9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Ana María\Desktop\plajyt-e-na-tailandskiq-brqg.jpg"/>
          <p:cNvPicPr>
            <a:picLocks noChangeAspect="1" noChangeArrowheads="1"/>
          </p:cNvPicPr>
          <p:nvPr/>
        </p:nvPicPr>
        <p:blipFill>
          <a:blip r:embed="rId2" cstate="print"/>
          <a:srcRect r="50000" b="50000"/>
          <a:stretch>
            <a:fillRect/>
          </a:stretch>
        </p:blipFill>
        <p:spPr bwMode="auto">
          <a:xfrm>
            <a:off x="0" y="0"/>
            <a:ext cx="4572000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C:\Users\Ana María\Desktop\plajyt-e-na-tailandskiq-brqg.jpg"/>
          <p:cNvPicPr>
            <a:picLocks noChangeAspect="1" noChangeArrowheads="1"/>
          </p:cNvPicPr>
          <p:nvPr/>
        </p:nvPicPr>
        <p:blipFill>
          <a:blip r:embed="rId2" cstate="print"/>
          <a:srcRect l="50000" b="50000"/>
          <a:stretch>
            <a:fillRect/>
          </a:stretch>
        </p:blipFill>
        <p:spPr bwMode="auto">
          <a:xfrm>
            <a:off x="4572000" y="0"/>
            <a:ext cx="4572000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C:\Users\Ana María\Desktop\plajyt-e-na-tailandskiq-brqg.jpg"/>
          <p:cNvPicPr>
            <a:picLocks noChangeAspect="1" noChangeArrowheads="1"/>
          </p:cNvPicPr>
          <p:nvPr/>
        </p:nvPicPr>
        <p:blipFill>
          <a:blip r:embed="rId2" cstate="print"/>
          <a:srcRect t="50000" r="50000"/>
          <a:stretch>
            <a:fillRect/>
          </a:stretch>
        </p:blipFill>
        <p:spPr bwMode="auto">
          <a:xfrm>
            <a:off x="0" y="2857500"/>
            <a:ext cx="4572000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C:\Users\Ana María\Desktop\plajyt-e-na-tailandskiq-brqg.jpg"/>
          <p:cNvPicPr>
            <a:picLocks noChangeAspect="1" noChangeArrowheads="1"/>
          </p:cNvPicPr>
          <p:nvPr/>
        </p:nvPicPr>
        <p:blipFill>
          <a:blip r:embed="rId2" cstate="print"/>
          <a:srcRect l="50000" t="50000"/>
          <a:stretch>
            <a:fillRect/>
          </a:stretch>
        </p:blipFill>
        <p:spPr bwMode="auto">
          <a:xfrm>
            <a:off x="4572000" y="2857500"/>
            <a:ext cx="4572000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CuadroTexto"/>
          <p:cNvSpPr txBox="1"/>
          <p:nvPr/>
        </p:nvSpPr>
        <p:spPr>
          <a:xfrm>
            <a:off x="539750" y="4586288"/>
            <a:ext cx="8280400" cy="9223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Una de las más complicadas tomas son las que tienen de protagonista a un animal. Estos son originales e impredecibles. Un 10 para el que pueda hacer unas fotos como estas.</a:t>
            </a:r>
            <a:endParaRPr lang="es-ES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1F497D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23000">
        <p14:glitter pattern="hexagon"/>
      </p:transition>
    </mc:Choice>
    <mc:Fallback>
      <p:transition spd="slow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1" dur="3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000"/>
                            </p:stCondLst>
                            <p:childTnLst>
                              <p:par>
                                <p:cTn id="50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rio_050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613" y="0"/>
            <a:ext cx="5256212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" name="4 Rectángulo"/>
          <p:cNvSpPr/>
          <p:nvPr/>
        </p:nvSpPr>
        <p:spPr>
          <a:xfrm>
            <a:off x="1979613" y="0"/>
            <a:ext cx="5256212" cy="5715000"/>
          </a:xfrm>
          <a:prstGeom prst="rect">
            <a:avLst/>
          </a:prstGeom>
          <a:solidFill>
            <a:schemeClr val="accent6">
              <a:lumMod val="50000"/>
              <a:alpha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7235825" y="0"/>
            <a:ext cx="1908175" cy="571500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50000"/>
                  <a:shade val="30000"/>
                  <a:satMod val="115000"/>
                </a:scheme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1979613" cy="571500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50000"/>
                  <a:shade val="30000"/>
                  <a:satMod val="115000"/>
                </a:scheme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1979613" y="0"/>
            <a:ext cx="5256212" cy="5715000"/>
          </a:xfrm>
          <a:prstGeom prst="rect">
            <a:avLst/>
          </a:prstGeom>
          <a:solidFill>
            <a:schemeClr val="accent2">
              <a:lumMod val="50000"/>
              <a:alpha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0" name="9 Ordenar"/>
          <p:cNvSpPr/>
          <p:nvPr/>
        </p:nvSpPr>
        <p:spPr>
          <a:xfrm>
            <a:off x="7956550" y="638175"/>
            <a:ext cx="503238" cy="2160588"/>
          </a:xfrm>
          <a:prstGeom prst="flowChartSort">
            <a:avLst/>
          </a:prstGeom>
          <a:solidFill>
            <a:schemeClr val="tx2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1" name="10 Ordenar"/>
          <p:cNvSpPr/>
          <p:nvPr/>
        </p:nvSpPr>
        <p:spPr>
          <a:xfrm>
            <a:off x="7956550" y="2736850"/>
            <a:ext cx="503238" cy="2160588"/>
          </a:xfrm>
          <a:prstGeom prst="flowChartSort">
            <a:avLst/>
          </a:prstGeom>
          <a:solidFill>
            <a:schemeClr val="tx2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2" name="11 Ordenar"/>
          <p:cNvSpPr/>
          <p:nvPr/>
        </p:nvSpPr>
        <p:spPr>
          <a:xfrm>
            <a:off x="684213" y="696913"/>
            <a:ext cx="503237" cy="2160587"/>
          </a:xfrm>
          <a:prstGeom prst="flowChartSort">
            <a:avLst/>
          </a:prstGeom>
          <a:solidFill>
            <a:schemeClr val="tx2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3" name="12 Ordenar"/>
          <p:cNvSpPr/>
          <p:nvPr/>
        </p:nvSpPr>
        <p:spPr>
          <a:xfrm>
            <a:off x="684213" y="2798763"/>
            <a:ext cx="503237" cy="2159000"/>
          </a:xfrm>
          <a:prstGeom prst="flowChartSort">
            <a:avLst/>
          </a:prstGeom>
          <a:solidFill>
            <a:schemeClr val="tx2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4" name="13 CuadroTexto"/>
          <p:cNvSpPr txBox="1"/>
          <p:nvPr/>
        </p:nvSpPr>
        <p:spPr>
          <a:xfrm>
            <a:off x="1835150" y="5160963"/>
            <a:ext cx="5583238" cy="369887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Mamáaaaaaaaa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me ha mordido una </a:t>
            </a:r>
            <a:r>
              <a:rPr lang="es-ES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pirañaaaaaa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2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3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-21600000">
                                      <p:cBhvr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-21600000">
                                      <p:cBhvr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4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8" grpId="0" animBg="1"/>
      <p:bldP spid="9" grpId="0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Color 08.jpg"/>
          <p:cNvPicPr>
            <a:picLocks noChangeAspect="1"/>
          </p:cNvPicPr>
          <p:nvPr/>
        </p:nvPicPr>
        <p:blipFill>
          <a:blip r:embed="rId2" cstate="print"/>
          <a:srcRect r="50000"/>
          <a:stretch>
            <a:fillRect/>
          </a:stretch>
        </p:blipFill>
        <p:spPr bwMode="auto">
          <a:xfrm>
            <a:off x="0" y="0"/>
            <a:ext cx="4572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Carnival-Rio_Carnival.jpg"/>
          <p:cNvPicPr>
            <a:picLocks noChangeAspect="1"/>
          </p:cNvPicPr>
          <p:nvPr/>
        </p:nvPicPr>
        <p:blipFill>
          <a:blip r:embed="rId2" cstate="print"/>
          <a:srcRect l="50000"/>
          <a:stretch>
            <a:fillRect/>
          </a:stretch>
        </p:blipFill>
        <p:spPr bwMode="auto">
          <a:xfrm>
            <a:off x="4572000" y="0"/>
            <a:ext cx="4572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8 Imagen" descr="5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9 Imagen" descr="5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CuadroTexto"/>
          <p:cNvSpPr txBox="1"/>
          <p:nvPr/>
        </p:nvSpPr>
        <p:spPr>
          <a:xfrm>
            <a:off x="539750" y="4586288"/>
            <a:ext cx="8199438" cy="9239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¡¡Yo también se dar mordiscos zascandil, que ya me tenéis arto!! Esto </a:t>
            </a:r>
          </a:p>
          <a:p>
            <a:pPr>
              <a:defRPr/>
            </a:pPr>
            <a:r>
              <a:rPr lang="es-ES" b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viene a confirmar aquella frase que dice: “donde menos espera el galgo, </a:t>
            </a:r>
          </a:p>
          <a:p>
            <a:pPr>
              <a:defRPr/>
            </a:pPr>
            <a:r>
              <a:rPr lang="es-ES" b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salta la liebre”.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2000">
        <p14:doors dir="vert"/>
      </p:transition>
    </mc:Choice>
    <mc:Fallback>
      <p:transition spd="slow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00"/>
                            </p:stCondLst>
                            <p:childTnLst>
                              <p:par>
                                <p:cTn id="28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12 Rectángulo"/>
          <p:cNvSpPr/>
          <p:nvPr/>
        </p:nvSpPr>
        <p:spPr>
          <a:xfrm>
            <a:off x="7019925" y="0"/>
            <a:ext cx="2124075" cy="5715000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2051050" cy="5715000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pic>
        <p:nvPicPr>
          <p:cNvPr id="4" name="3 Imagen" descr="perez_studytangoparis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050" y="-598488"/>
            <a:ext cx="4968875" cy="69119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Triángulo isósceles"/>
          <p:cNvSpPr/>
          <p:nvPr/>
        </p:nvSpPr>
        <p:spPr>
          <a:xfrm rot="5400000">
            <a:off x="-2336006" y="2336006"/>
            <a:ext cx="5715000" cy="1042988"/>
          </a:xfrm>
          <a:prstGeom prst="triangle">
            <a:avLst>
              <a:gd name="adj" fmla="val 50000"/>
            </a:avLst>
          </a:prstGeom>
          <a:gradFill flip="none" rotWithShape="1">
            <a:gsLst>
              <a:gs pos="0">
                <a:schemeClr val="accent3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3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3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8" name="7 Triángulo isósceles"/>
          <p:cNvSpPr/>
          <p:nvPr/>
        </p:nvSpPr>
        <p:spPr>
          <a:xfrm rot="5400000" flipV="1">
            <a:off x="5728494" y="2299494"/>
            <a:ext cx="5715000" cy="1116012"/>
          </a:xfrm>
          <a:prstGeom prst="triangle">
            <a:avLst>
              <a:gd name="adj" fmla="val 50191"/>
            </a:avLst>
          </a:prstGeom>
          <a:gradFill flip="none" rotWithShape="1">
            <a:gsLst>
              <a:gs pos="0">
                <a:schemeClr val="accent3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3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3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28575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9" name="8 Triángulo isósceles"/>
          <p:cNvSpPr/>
          <p:nvPr/>
        </p:nvSpPr>
        <p:spPr>
          <a:xfrm rot="5400000" flipV="1">
            <a:off x="-1346200" y="2317750"/>
            <a:ext cx="5715000" cy="1079500"/>
          </a:xfrm>
          <a:prstGeom prst="triangle">
            <a:avLst/>
          </a:prstGeom>
          <a:gradFill flip="none" rotWithShape="1">
            <a:gsLst>
              <a:gs pos="0">
                <a:schemeClr val="accent3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3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3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0" name="9 Triángulo isósceles"/>
          <p:cNvSpPr/>
          <p:nvPr/>
        </p:nvSpPr>
        <p:spPr>
          <a:xfrm rot="5400000">
            <a:off x="4688682" y="2331243"/>
            <a:ext cx="5715000" cy="1052513"/>
          </a:xfrm>
          <a:prstGeom prst="triangle">
            <a:avLst/>
          </a:prstGeom>
          <a:gradFill flip="none" rotWithShape="1">
            <a:gsLst>
              <a:gs pos="0">
                <a:schemeClr val="accent3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3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3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28575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2051050" y="0"/>
            <a:ext cx="4968875" cy="5715000"/>
          </a:xfrm>
          <a:prstGeom prst="rect">
            <a:avLst/>
          </a:prstGeom>
          <a:solidFill>
            <a:schemeClr val="accent3">
              <a:lumMod val="40000"/>
              <a:lumOff val="60000"/>
              <a:alpha val="67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1" name="10 CuadroTexto"/>
          <p:cNvSpPr txBox="1"/>
          <p:nvPr/>
        </p:nvSpPr>
        <p:spPr>
          <a:xfrm>
            <a:off x="2051050" y="4370388"/>
            <a:ext cx="5543550" cy="1200150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A veces se producen situaciones imprevistas que si las hubiéramos planeado con antelación seguro que no hubieran sido tan divertidas cómo han acabado siendo.</a:t>
            </a:r>
            <a:endParaRPr lang="es-ES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1F497D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3000">
        <p14:doors dir="vert"/>
      </p:transition>
    </mc:Choice>
    <mc:Fallback>
      <p:transition spd="slow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000"/>
                            </p:stCondLst>
                            <p:childTnLst>
                              <p:par>
                                <p:cTn id="42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7" grpId="0" animBg="1"/>
      <p:bldP spid="8" grpId="0" animBg="1"/>
      <p:bldP spid="9" grpId="0" animBg="1"/>
      <p:bldP spid="10" grpId="0" animBg="1"/>
      <p:bldP spid="12" grpId="0" animBg="1"/>
      <p:bldP spid="11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65475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1113"/>
            <a:ext cx="9144000" cy="5692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" name="4 Trapecio"/>
          <p:cNvSpPr/>
          <p:nvPr/>
        </p:nvSpPr>
        <p:spPr>
          <a:xfrm>
            <a:off x="0" y="2797175"/>
            <a:ext cx="9144000" cy="2917825"/>
          </a:xfrm>
          <a:prstGeom prst="trapezoid">
            <a:avLst>
              <a:gd name="adj" fmla="val 115940"/>
            </a:avLst>
          </a:prstGeom>
          <a:solidFill>
            <a:schemeClr val="accent6">
              <a:lumMod val="60000"/>
              <a:lumOff val="40000"/>
              <a:alpha val="6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Trapecio"/>
          <p:cNvSpPr/>
          <p:nvPr/>
        </p:nvSpPr>
        <p:spPr>
          <a:xfrm flipV="1">
            <a:off x="0" y="0"/>
            <a:ext cx="9144000" cy="2797175"/>
          </a:xfrm>
          <a:prstGeom prst="trapezoid">
            <a:avLst>
              <a:gd name="adj" fmla="val 121046"/>
            </a:avLst>
          </a:prstGeom>
          <a:solidFill>
            <a:schemeClr val="accent6">
              <a:lumMod val="60000"/>
              <a:lumOff val="40000"/>
              <a:alpha val="6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 rot="5400000">
            <a:off x="-750093" y="750093"/>
            <a:ext cx="5715000" cy="4214813"/>
          </a:xfrm>
          <a:prstGeom prst="triangle">
            <a:avLst>
              <a:gd name="adj" fmla="val 49167"/>
            </a:avLst>
          </a:prstGeom>
          <a:solidFill>
            <a:schemeClr val="accent3">
              <a:lumMod val="75000"/>
              <a:alpha val="6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9" name="8 Triángulo isósceles"/>
          <p:cNvSpPr/>
          <p:nvPr/>
        </p:nvSpPr>
        <p:spPr>
          <a:xfrm rot="5400000" flipV="1">
            <a:off x="4183857" y="754856"/>
            <a:ext cx="5715000" cy="4205287"/>
          </a:xfrm>
          <a:prstGeom prst="triangle">
            <a:avLst>
              <a:gd name="adj" fmla="val 48611"/>
            </a:avLst>
          </a:prstGeom>
          <a:solidFill>
            <a:schemeClr val="accent3">
              <a:lumMod val="75000"/>
              <a:alpha val="6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1258888" y="4873625"/>
            <a:ext cx="5905500" cy="646113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Seguro que a algunos les ha ocurrido alguna vez una sorprendente coincidencia como esta.</a:t>
            </a:r>
            <a:endParaRPr lang="es-ES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1F497D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6000">
        <p14:prism isInverted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Color 08.jpg"/>
          <p:cNvPicPr>
            <a:picLocks noChangeAspect="1"/>
          </p:cNvPicPr>
          <p:nvPr/>
        </p:nvPicPr>
        <p:blipFill>
          <a:blip r:embed="rId2" cstate="print"/>
          <a:srcRect r="50000"/>
          <a:stretch>
            <a:fillRect/>
          </a:stretch>
        </p:blipFill>
        <p:spPr bwMode="auto">
          <a:xfrm>
            <a:off x="0" y="0"/>
            <a:ext cx="4572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Carnival-Rio_Carnival.jpg"/>
          <p:cNvPicPr>
            <a:picLocks noChangeAspect="1"/>
          </p:cNvPicPr>
          <p:nvPr/>
        </p:nvPicPr>
        <p:blipFill>
          <a:blip r:embed="rId2" cstate="print"/>
          <a:srcRect l="50000"/>
          <a:stretch>
            <a:fillRect/>
          </a:stretch>
        </p:blipFill>
        <p:spPr bwMode="auto">
          <a:xfrm>
            <a:off x="4572000" y="0"/>
            <a:ext cx="4572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>
            <a:off x="0" y="0"/>
            <a:ext cx="4572000" cy="5715000"/>
          </a:xfrm>
          <a:prstGeom prst="rect">
            <a:avLst/>
          </a:prstGeom>
          <a:solidFill>
            <a:schemeClr val="tx1">
              <a:lumMod val="75000"/>
              <a:alpha val="7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Rectángulo"/>
          <p:cNvSpPr/>
          <p:nvPr/>
        </p:nvSpPr>
        <p:spPr>
          <a:xfrm flipH="1">
            <a:off x="4572000" y="0"/>
            <a:ext cx="4572000" cy="5715000"/>
          </a:xfrm>
          <a:prstGeom prst="rect">
            <a:avLst/>
          </a:prstGeom>
          <a:solidFill>
            <a:schemeClr val="tx1">
              <a:lumMod val="75000"/>
              <a:alpha val="7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900113" y="4802188"/>
            <a:ext cx="7343775" cy="6461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Son muchas las personas que deciden hacer una fotografía para inmortalizar el momento y recordarlo, lo se por experiencia.</a:t>
            </a:r>
            <a:endParaRPr lang="es-ES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1F497D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9000">
        <p14:prism isInverted="1"/>
      </p:transition>
    </mc:Choice>
    <mc:Fallback>
      <p:transition spd="slow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perez_maninwhitesuitii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150" y="0"/>
            <a:ext cx="54737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1835150" cy="5715000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3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3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 w="1905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7308850" y="0"/>
            <a:ext cx="1835150" cy="5715000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3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3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1905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2051050" y="217488"/>
            <a:ext cx="5041900" cy="5280025"/>
          </a:xfrm>
          <a:prstGeom prst="rect">
            <a:avLst/>
          </a:prstGeom>
          <a:solidFill>
            <a:schemeClr val="tx2">
              <a:lumMod val="50000"/>
              <a:alpha val="67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1476375" y="4657725"/>
            <a:ext cx="6048375" cy="923925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Hay gente que es especial. Esa gente que es especial tiene como un sexto sentido para detectar que algo va a pasar. Tal vez porque ellos mismos lo provocan.</a:t>
            </a:r>
            <a:endParaRPr lang="es-ES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1F497D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1000">
        <p:comb/>
      </p:transition>
    </mc:Choice>
    <mc:Fallback>
      <p:transition spd="slow" advTm="21000">
        <p:comb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00"/>
                            </p:stCondLst>
                            <p:childTnLst>
                              <p:par>
                                <p:cTn id="24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7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E:\MIS COSAS\DOCUMENTOS ANA\PAISAJES\PAISAJES\PAISAJES-4\95f757891d733dd31f7875aad8f47eba.jpg"/>
          <p:cNvPicPr>
            <a:picLocks noChangeAspect="1" noChangeArrowheads="1"/>
          </p:cNvPicPr>
          <p:nvPr/>
        </p:nvPicPr>
        <p:blipFill>
          <a:blip r:embed="rId2" cstate="print"/>
          <a:srcRect r="50000"/>
          <a:stretch>
            <a:fillRect/>
          </a:stretch>
        </p:blipFill>
        <p:spPr bwMode="auto">
          <a:xfrm>
            <a:off x="0" y="0"/>
            <a:ext cx="4572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 descr="E:\MIS COSAS\DOCUMENTOS ANA\PAISAJES\PAISAJES\PAISAJES-4\95f757891d733dd31f7875aad8f47eba.jpg"/>
          <p:cNvPicPr>
            <a:picLocks noChangeAspect="1" noChangeArrowheads="1"/>
          </p:cNvPicPr>
          <p:nvPr/>
        </p:nvPicPr>
        <p:blipFill>
          <a:blip r:embed="rId2" cstate="print"/>
          <a:srcRect l="50000"/>
          <a:stretch>
            <a:fillRect/>
          </a:stretch>
        </p:blipFill>
        <p:spPr bwMode="auto">
          <a:xfrm>
            <a:off x="4572000" y="0"/>
            <a:ext cx="4572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CuadroTexto"/>
          <p:cNvSpPr txBox="1"/>
          <p:nvPr/>
        </p:nvSpPr>
        <p:spPr>
          <a:xfrm>
            <a:off x="755650" y="4657725"/>
            <a:ext cx="7777163" cy="9239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El caso es que hay que ser muy hábil para apretar el botón en el momento justo, y dejarnos estas fotografías tan simpáticas tomadas en el momento exacto.</a:t>
            </a:r>
            <a:endParaRPr lang="es-ES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1F497D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1000">
        <p:comb/>
      </p:transition>
    </mc:Choice>
    <mc:Fallback>
      <p:transition spd="slow" advTm="21000">
        <p:comb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3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gory-las-jeziorko-niebo.jpe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22" name="21 Imagen" descr="gory-las-jeziorko-niebo.jpe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23" name="22 Imagen" descr="gory-las-jeziorko-niebo.jpe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" name="4 CuadroTexto"/>
          <p:cNvSpPr txBox="1"/>
          <p:nvPr/>
        </p:nvSpPr>
        <p:spPr>
          <a:xfrm>
            <a:off x="468313" y="4873625"/>
            <a:ext cx="8351837" cy="646113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Viéndolas uno intenta imaginar las risas, las broncas, los enfados y las posteriores anécdotas que siguieron cuando estas imágenes vieron la luz.</a:t>
            </a:r>
            <a:endParaRPr lang="es-ES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1F497D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1000">
        <p14:warp dir="in"/>
      </p:transition>
    </mc:Choice>
    <mc:Fallback>
      <p:transition spd="slow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0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1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7)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3" name="2 Imagen" descr="1(27)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4" name="3 CuadroTexto"/>
          <p:cNvSpPr txBox="1"/>
          <p:nvPr/>
        </p:nvSpPr>
        <p:spPr>
          <a:xfrm>
            <a:off x="971550" y="4873625"/>
            <a:ext cx="7129463" cy="646113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¡Ahora nos toca a nosotros </a:t>
            </a:r>
            <a:r>
              <a:rPr lang="es-ES" b="1" dirty="0" err="1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reirnos</a:t>
            </a:r>
            <a:r>
              <a:rPr lang="es-ES" b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, disfrutarlas y compartirlas con nuestros amigos!</a:t>
            </a:r>
            <a:endParaRPr lang="es-ES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1F497D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5000">
        <p14:warp dir="in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00"/>
                            </p:stCondLst>
                            <p:childTnLst>
                              <p:par>
                                <p:cTn id="24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4454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6" name="5 Imagen" descr="4454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7" name="6 Imagen" descr="4454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8" name="7 CuadroTexto"/>
          <p:cNvSpPr txBox="1"/>
          <p:nvPr/>
        </p:nvSpPr>
        <p:spPr>
          <a:xfrm>
            <a:off x="539750" y="4873625"/>
            <a:ext cx="7993063" cy="646113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Las cámaras de hoy en día son capaces de ello, debido en parte a la mejora de su tecnología en cuanto a tiempo de exposición/obturación.</a:t>
            </a:r>
            <a:endParaRPr lang="es-ES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1F497D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9000">
        <p14:ferris dir="l"/>
      </p:transition>
    </mc:Choice>
    <mc:Fallback>
      <p:transition spd="slow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imágenes-montajes-y-fotomanipulaciones-digitales-de-Caras-Ionut-10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02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5" name="4 Imagen" descr="imágenes-montajes-y-fotomanipulaciones-digitales-de-Caras-Ionut-10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02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6" name="5 CuadroTexto"/>
          <p:cNvSpPr txBox="1"/>
          <p:nvPr/>
        </p:nvSpPr>
        <p:spPr>
          <a:xfrm>
            <a:off x="971550" y="4873625"/>
            <a:ext cx="7704138" cy="646113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Sin embargo, lo que más prima en la fotografía, aunque es un arte bastante variopinto, es disparar en el lugar y en el momento preciso.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000">
        <p14:ferris dir="l"/>
      </p:transition>
    </mc:Choice>
    <mc:Fallback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5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0(1).jpe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5" name="4 Imagen" descr="0(1).jpe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6" name="5 Imagen" descr="0(1).jpe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7" name="6 CuadroTexto"/>
          <p:cNvSpPr txBox="1"/>
          <p:nvPr/>
        </p:nvSpPr>
        <p:spPr>
          <a:xfrm>
            <a:off x="468313" y="4657725"/>
            <a:ext cx="8207375" cy="923925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Prueba de ello son las imágenes de hoy, muy similares a las que hemos visto en otras ocasiones,,,,,,,, ¡¡un momento </a:t>
            </a:r>
            <a:r>
              <a:rPr lang="es-ES" b="1" dirty="0" err="1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chicooooosss</a:t>
            </a:r>
            <a:r>
              <a:rPr lang="es-ES" b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, </a:t>
            </a:r>
            <a:r>
              <a:rPr lang="es-ES" b="1" dirty="0" err="1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quietoooosss</a:t>
            </a:r>
            <a:r>
              <a:rPr lang="es-ES" b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, </a:t>
            </a:r>
            <a:r>
              <a:rPr lang="es-ES" b="1" dirty="0" err="1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bieeeeeeen</a:t>
            </a:r>
            <a:r>
              <a:rPr lang="es-ES" b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, estáis todos para comeros con </a:t>
            </a:r>
            <a:r>
              <a:rPr lang="es-ES" b="1" dirty="0" err="1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salchipapas</a:t>
            </a:r>
            <a:r>
              <a:rPr lang="es-ES" b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!!.</a:t>
            </a:r>
            <a:endParaRPr lang="es-ES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1F497D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5000">
        <p14:conveyor dir="l"/>
      </p:transition>
    </mc:Choice>
    <mc:Fallback>
      <p:transition spd="slow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the_gathering-578x69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150" y="0"/>
            <a:ext cx="54737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468313" cy="5715000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8675688" y="0"/>
            <a:ext cx="468312" cy="5715000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1403350" y="0"/>
            <a:ext cx="430213" cy="5715000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7308850" y="0"/>
            <a:ext cx="431800" cy="5715000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9" name="8 Rombo"/>
          <p:cNvSpPr/>
          <p:nvPr/>
        </p:nvSpPr>
        <p:spPr>
          <a:xfrm>
            <a:off x="467544" y="0"/>
            <a:ext cx="929258" cy="5715000"/>
          </a:xfrm>
          <a:prstGeom prst="diamond">
            <a:avLst/>
          </a:prstGeom>
          <a:gradFill flip="none" rotWithShape="1">
            <a:gsLst>
              <a:gs pos="0">
                <a:schemeClr val="accent2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0" name="9 Rombo"/>
          <p:cNvSpPr/>
          <p:nvPr/>
        </p:nvSpPr>
        <p:spPr>
          <a:xfrm>
            <a:off x="7740352" y="0"/>
            <a:ext cx="936104" cy="5715000"/>
          </a:xfrm>
          <a:prstGeom prst="diamond">
            <a:avLst/>
          </a:prstGeom>
          <a:gradFill flip="none" rotWithShape="1">
            <a:gsLst>
              <a:gs pos="0">
                <a:schemeClr val="accent2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pic>
        <p:nvPicPr>
          <p:cNvPr id="11" name="10 Imagen" descr="the_gathering-578x69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150" y="0"/>
            <a:ext cx="54737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12" name="11 CuadroTexto"/>
          <p:cNvSpPr txBox="1"/>
          <p:nvPr/>
        </p:nvSpPr>
        <p:spPr>
          <a:xfrm>
            <a:off x="2195513" y="4802188"/>
            <a:ext cx="4897437" cy="646112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Sea como fuere, estoy convencido de que               ninguna de ellas te va a dejar indiferente.</a:t>
            </a:r>
            <a:endParaRPr lang="es-ES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1F497D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5000">
        <p14:conveyor dir="l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Natalia-549x687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813" y="0"/>
            <a:ext cx="6048375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" name="4 Hexágono"/>
          <p:cNvSpPr/>
          <p:nvPr/>
        </p:nvSpPr>
        <p:spPr>
          <a:xfrm>
            <a:off x="0" y="0"/>
            <a:ext cx="1547813" cy="5715000"/>
          </a:xfrm>
          <a:prstGeom prst="hexagon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Hexágono"/>
          <p:cNvSpPr/>
          <p:nvPr/>
        </p:nvSpPr>
        <p:spPr>
          <a:xfrm>
            <a:off x="7596188" y="0"/>
            <a:ext cx="1547812" cy="5715000"/>
          </a:xfrm>
          <a:prstGeom prst="hexagon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Hexágono"/>
          <p:cNvSpPr/>
          <p:nvPr/>
        </p:nvSpPr>
        <p:spPr>
          <a:xfrm>
            <a:off x="214313" y="238125"/>
            <a:ext cx="1117600" cy="5299075"/>
          </a:xfrm>
          <a:prstGeom prst="hexagon">
            <a:avLst/>
          </a:prstGeom>
          <a:solidFill>
            <a:schemeClr val="tx1">
              <a:lumMod val="8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8" name="7 Hexágono"/>
          <p:cNvSpPr/>
          <p:nvPr/>
        </p:nvSpPr>
        <p:spPr>
          <a:xfrm>
            <a:off x="7812088" y="238125"/>
            <a:ext cx="1117600" cy="5299075"/>
          </a:xfrm>
          <a:prstGeom prst="hexagon">
            <a:avLst/>
          </a:prstGeom>
          <a:solidFill>
            <a:schemeClr val="tx1">
              <a:lumMod val="8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1547813" y="0"/>
            <a:ext cx="6048375" cy="5715000"/>
          </a:xfrm>
          <a:prstGeom prst="rect">
            <a:avLst/>
          </a:prstGeom>
          <a:solidFill>
            <a:schemeClr val="accent5">
              <a:lumMod val="60000"/>
              <a:lumOff val="40000"/>
              <a:alpha val="67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29705" name="Rectangle 9"/>
          <p:cNvSpPr>
            <a:spLocks noChangeArrowheads="1"/>
          </p:cNvSpPr>
          <p:nvPr/>
        </p:nvSpPr>
        <p:spPr bwMode="auto">
          <a:xfrm>
            <a:off x="1476375" y="4657725"/>
            <a:ext cx="5905500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>
            <a:spAutoFit/>
          </a:bodyPr>
          <a:lstStyle/>
          <a:p>
            <a:pPr eaLnBrk="0" hangingPunct="0">
              <a:defRPr/>
            </a:pPr>
            <a:r>
              <a:rPr lang="es-ES" b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  <a:cs typeface="Times New Roman" pitchFamily="18" charset="0"/>
              </a:rPr>
              <a:t>Definitivamente hay que tener más que suerte para estar ubicados en el lugar y el momento adecuado para tomar fotos curiosas de este tipo.</a:t>
            </a:r>
            <a:endParaRPr lang="es-ES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1F497D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 advTm="20000">
        <p15:prstTrans prst="curtains"/>
      </p:transition>
    </mc:Choice>
    <mc:Fallback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970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97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97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29705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nocturnal_surprise_ii-580x74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613" y="0"/>
            <a:ext cx="5113337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" name="4 Elipse"/>
          <p:cNvSpPr/>
          <p:nvPr/>
        </p:nvSpPr>
        <p:spPr>
          <a:xfrm>
            <a:off x="0" y="0"/>
            <a:ext cx="1979613" cy="5715000"/>
          </a:xfrm>
          <a:prstGeom prst="ellipse">
            <a:avLst/>
          </a:prstGeom>
          <a:solidFill>
            <a:schemeClr val="tx1">
              <a:lumMod val="8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Elipse"/>
          <p:cNvSpPr/>
          <p:nvPr/>
        </p:nvSpPr>
        <p:spPr>
          <a:xfrm>
            <a:off x="7092950" y="0"/>
            <a:ext cx="2051050" cy="5715000"/>
          </a:xfrm>
          <a:prstGeom prst="ellipse">
            <a:avLst/>
          </a:prstGeom>
          <a:solidFill>
            <a:schemeClr val="tx1">
              <a:lumMod val="8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8" name="7 Elipse"/>
          <p:cNvSpPr/>
          <p:nvPr/>
        </p:nvSpPr>
        <p:spPr>
          <a:xfrm>
            <a:off x="285750" y="217488"/>
            <a:ext cx="1406525" cy="5219700"/>
          </a:xfrm>
          <a:prstGeom prst="ellipse">
            <a:avLst/>
          </a:prstGeom>
          <a:solidFill>
            <a:srgbClr val="C00000"/>
          </a:solidFill>
          <a:ln w="3175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9" name="8 Elipse"/>
          <p:cNvSpPr/>
          <p:nvPr/>
        </p:nvSpPr>
        <p:spPr>
          <a:xfrm>
            <a:off x="7380288" y="277813"/>
            <a:ext cx="1477962" cy="5159375"/>
          </a:xfrm>
          <a:prstGeom prst="ellipse">
            <a:avLst/>
          </a:prstGeom>
          <a:solidFill>
            <a:srgbClr val="C00000"/>
          </a:solidFill>
          <a:ln w="3175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1979613" y="265113"/>
            <a:ext cx="5113337" cy="5292725"/>
          </a:xfrm>
          <a:prstGeom prst="rect">
            <a:avLst/>
          </a:prstGeom>
          <a:solidFill>
            <a:schemeClr val="tx1">
              <a:lumMod val="85000"/>
              <a:alpha val="67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1979613" y="4945063"/>
            <a:ext cx="5199062" cy="646112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¡Hola </a:t>
            </a:r>
            <a:r>
              <a:rPr lang="es-ES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mamáaaa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perdona el retraso, es que la </a:t>
            </a:r>
          </a:p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cigüeña se desvió de la ruta!.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4000">
        <p14:prism isContent="1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0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42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5" name="4 Imagen" descr="42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6" name="5 CuadroTexto"/>
          <p:cNvSpPr txBox="1"/>
          <p:nvPr/>
        </p:nvSpPr>
        <p:spPr>
          <a:xfrm>
            <a:off x="971550" y="4945063"/>
            <a:ext cx="6769100" cy="647700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Existen fotografías que son tomadas con toda la intención, planeación y cuidado previo.</a:t>
            </a:r>
            <a:endParaRPr lang="es-ES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1F497D"/>
                </a:outerShdw>
              </a:effectLst>
            </a:endParaRP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6000">
        <p14:prism isContent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olor 0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3" name="2 Marco"/>
          <p:cNvSpPr/>
          <p:nvPr/>
        </p:nvSpPr>
        <p:spPr>
          <a:xfrm>
            <a:off x="0" y="0"/>
            <a:ext cx="9144000" cy="5715000"/>
          </a:xfrm>
          <a:prstGeom prst="frame">
            <a:avLst>
              <a:gd name="adj1" fmla="val 10366"/>
            </a:avLst>
          </a:prstGeom>
          <a:solidFill>
            <a:schemeClr val="accent3">
              <a:lumMod val="75000"/>
              <a:alpha val="65000"/>
            </a:schemeClr>
          </a:solidFill>
          <a:ln w="3175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Marco"/>
          <p:cNvSpPr/>
          <p:nvPr/>
        </p:nvSpPr>
        <p:spPr>
          <a:xfrm>
            <a:off x="539750" y="538163"/>
            <a:ext cx="8064500" cy="4719637"/>
          </a:xfrm>
          <a:prstGeom prst="frame">
            <a:avLst>
              <a:gd name="adj1" fmla="val 12310"/>
            </a:avLst>
          </a:prstGeom>
          <a:solidFill>
            <a:schemeClr val="accent3">
              <a:lumMod val="75000"/>
              <a:alpha val="65000"/>
            </a:schemeClr>
          </a:solidFill>
          <a:ln w="3175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>
            <a:off x="1042988" y="1017588"/>
            <a:ext cx="7058025" cy="3919537"/>
          </a:xfrm>
          <a:prstGeom prst="frame">
            <a:avLst>
              <a:gd name="adj1" fmla="val 13828"/>
            </a:avLst>
          </a:prstGeom>
          <a:solidFill>
            <a:schemeClr val="accent3">
              <a:lumMod val="75000"/>
              <a:alpha val="65000"/>
            </a:schemeClr>
          </a:solidFill>
          <a:ln w="3175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1547813" y="1417638"/>
            <a:ext cx="6048375" cy="3121025"/>
          </a:xfrm>
          <a:prstGeom prst="frame">
            <a:avLst>
              <a:gd name="adj1" fmla="val 17741"/>
            </a:avLst>
          </a:prstGeom>
          <a:solidFill>
            <a:schemeClr val="accent3">
              <a:lumMod val="75000"/>
              <a:alpha val="65000"/>
            </a:schemeClr>
          </a:solidFill>
          <a:ln w="3175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2051050" y="1898650"/>
            <a:ext cx="5041900" cy="2159000"/>
          </a:xfrm>
          <a:prstGeom prst="frame">
            <a:avLst>
              <a:gd name="adj1" fmla="val 26166"/>
            </a:avLst>
          </a:prstGeom>
          <a:solidFill>
            <a:schemeClr val="accent3">
              <a:lumMod val="75000"/>
              <a:alpha val="65000"/>
            </a:schemeClr>
          </a:solidFill>
          <a:ln w="3175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2555875" y="2457450"/>
            <a:ext cx="4032250" cy="1039813"/>
          </a:xfrm>
          <a:prstGeom prst="frame">
            <a:avLst>
              <a:gd name="adj1" fmla="val 30734"/>
            </a:avLst>
          </a:prstGeom>
          <a:solidFill>
            <a:schemeClr val="accent3">
              <a:lumMod val="75000"/>
              <a:alpha val="65000"/>
            </a:schemeClr>
          </a:solidFill>
          <a:ln w="3175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2843213" y="2778125"/>
            <a:ext cx="3457575" cy="398463"/>
          </a:xfrm>
          <a:prstGeom prst="rect">
            <a:avLst/>
          </a:prstGeom>
          <a:solidFill>
            <a:schemeClr val="accent3">
              <a:lumMod val="75000"/>
              <a:alpha val="65000"/>
            </a:schemeClr>
          </a:solidFill>
          <a:ln w="3175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1" name="10 CuadroTexto"/>
          <p:cNvSpPr txBox="1"/>
          <p:nvPr/>
        </p:nvSpPr>
        <p:spPr>
          <a:xfrm>
            <a:off x="827088" y="4657725"/>
            <a:ext cx="7777162" cy="923925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Pero también hay otras que son tomadas por accidente y el resultado es perfecto, lo que produce una absoluta alegría a la vista, aunque posiblemente el perrito no piense lo mismo.</a:t>
            </a:r>
            <a:endParaRPr lang="es-ES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1F497D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5000">
        <p14:window dir="vert"/>
      </p:transition>
    </mc:Choice>
    <mc:Fallback>
      <p:transition spd="slow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2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de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ac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xit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5" presetClass="exit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2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de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ac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de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ac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3" presetClass="exit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5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2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de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ac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de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ac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3" presetClass="exit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5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2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de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ac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de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ac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3" presetClass="exit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5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2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de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ac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de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ac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3" presetClass="exit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5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0" dur="2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de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ac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de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ac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3" presetClass="exit" presetSubtype="3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5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4" dur="2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de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ac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de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000" ac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4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3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240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9" dur="24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4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4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15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11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5005852931_a3b9f8acc5_o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613" y="0"/>
            <a:ext cx="5329237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12" name="11 Rectángulo"/>
          <p:cNvSpPr/>
          <p:nvPr/>
        </p:nvSpPr>
        <p:spPr>
          <a:xfrm>
            <a:off x="0" y="0"/>
            <a:ext cx="1979613" cy="5715000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5" name="4 Rombo"/>
          <p:cNvSpPr/>
          <p:nvPr/>
        </p:nvSpPr>
        <p:spPr>
          <a:xfrm>
            <a:off x="142875" y="0"/>
            <a:ext cx="857250" cy="5715000"/>
          </a:xfrm>
          <a:prstGeom prst="diamond">
            <a:avLst/>
          </a:prstGeom>
          <a:solidFill>
            <a:srgbClr val="00B05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Rombo"/>
          <p:cNvSpPr/>
          <p:nvPr/>
        </p:nvSpPr>
        <p:spPr>
          <a:xfrm>
            <a:off x="1071563" y="0"/>
            <a:ext cx="928687" cy="5715000"/>
          </a:xfrm>
          <a:prstGeom prst="diamond">
            <a:avLst/>
          </a:prstGeom>
          <a:solidFill>
            <a:srgbClr val="00B05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7308850" y="0"/>
            <a:ext cx="1835150" cy="5715000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Rombo"/>
          <p:cNvSpPr/>
          <p:nvPr/>
        </p:nvSpPr>
        <p:spPr>
          <a:xfrm>
            <a:off x="7286625" y="0"/>
            <a:ext cx="928688" cy="5715000"/>
          </a:xfrm>
          <a:prstGeom prst="diamond">
            <a:avLst/>
          </a:prstGeom>
          <a:solidFill>
            <a:srgbClr val="00B05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8" name="7 Rombo"/>
          <p:cNvSpPr/>
          <p:nvPr/>
        </p:nvSpPr>
        <p:spPr>
          <a:xfrm>
            <a:off x="8215313" y="0"/>
            <a:ext cx="928687" cy="5715000"/>
          </a:xfrm>
          <a:prstGeom prst="diamond">
            <a:avLst/>
          </a:prstGeom>
          <a:solidFill>
            <a:srgbClr val="00B05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1979613" y="0"/>
            <a:ext cx="5329237" cy="5715000"/>
          </a:xfrm>
          <a:prstGeom prst="rect">
            <a:avLst/>
          </a:prstGeom>
          <a:solidFill>
            <a:schemeClr val="accent3">
              <a:lumMod val="75000"/>
              <a:alpha val="6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2124075" y="4370388"/>
            <a:ext cx="5041900" cy="1200150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Otras veces se capturan desde fenómenos increíbles de la naturaleza, hasta la torpeza humana más desternillante.</a:t>
            </a:r>
          </a:p>
          <a:p>
            <a:pPr>
              <a:defRPr/>
            </a:pPr>
            <a:r>
              <a:rPr lang="es-ES" b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¡¡Sálvese el que </a:t>
            </a:r>
            <a:r>
              <a:rPr lang="es-ES" b="1" dirty="0" err="1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puedaaaaaa</a:t>
            </a:r>
            <a:r>
              <a:rPr lang="es-ES" b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!!</a:t>
            </a:r>
            <a:endParaRPr lang="es-ES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1F497D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2000">
        <p14:window dir="vert"/>
      </p:transition>
    </mc:Choice>
    <mc:Fallback>
      <p:transition spd="slow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2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3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1" grpId="0" animBg="1"/>
      <p:bldP spid="7" grpId="0" animBg="1"/>
      <p:bldP spid="10" grpId="0" animBg="1"/>
      <p:bldP spid="13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10 Rectángulo"/>
          <p:cNvSpPr/>
          <p:nvPr/>
        </p:nvSpPr>
        <p:spPr>
          <a:xfrm>
            <a:off x="0" y="0"/>
            <a:ext cx="9144000" cy="5715000"/>
          </a:xfrm>
          <a:prstGeom prst="rect">
            <a:avLst/>
          </a:prstGeom>
          <a:solidFill>
            <a:srgbClr val="7030A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pic>
        <p:nvPicPr>
          <p:cNvPr id="4" name="3 Imagen" descr="f3a20a2752d5d584a4842ab84360e44abc81cc8291636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713" y="0"/>
            <a:ext cx="5545137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" name="4 Decisión"/>
          <p:cNvSpPr/>
          <p:nvPr/>
        </p:nvSpPr>
        <p:spPr>
          <a:xfrm>
            <a:off x="0" y="0"/>
            <a:ext cx="1285875" cy="5715000"/>
          </a:xfrm>
          <a:prstGeom prst="flowChartDecision">
            <a:avLst/>
          </a:prstGeom>
          <a:solidFill>
            <a:srgbClr val="C00000"/>
          </a:solidFill>
          <a:ln w="3175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Decisión"/>
          <p:cNvSpPr/>
          <p:nvPr/>
        </p:nvSpPr>
        <p:spPr>
          <a:xfrm>
            <a:off x="214313" y="536575"/>
            <a:ext cx="847725" cy="4702175"/>
          </a:xfrm>
          <a:prstGeom prst="flowChartDecision">
            <a:avLst/>
          </a:prstGeom>
          <a:solidFill>
            <a:schemeClr val="tx2"/>
          </a:solidFill>
          <a:ln w="3175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8" name="7 Decisión"/>
          <p:cNvSpPr/>
          <p:nvPr/>
        </p:nvSpPr>
        <p:spPr>
          <a:xfrm>
            <a:off x="7929563" y="0"/>
            <a:ext cx="1214437" cy="5715000"/>
          </a:xfrm>
          <a:prstGeom prst="flowChartDecision">
            <a:avLst/>
          </a:prstGeom>
          <a:solidFill>
            <a:srgbClr val="C00000"/>
          </a:solidFill>
          <a:ln w="3175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9" name="8 Decisión"/>
          <p:cNvSpPr/>
          <p:nvPr/>
        </p:nvSpPr>
        <p:spPr>
          <a:xfrm>
            <a:off x="8143875" y="536575"/>
            <a:ext cx="795338" cy="4762500"/>
          </a:xfrm>
          <a:prstGeom prst="flowChartDecision">
            <a:avLst/>
          </a:prstGeom>
          <a:solidFill>
            <a:schemeClr val="tx2"/>
          </a:solidFill>
          <a:ln w="3175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1763713" y="0"/>
            <a:ext cx="5545137" cy="5715000"/>
          </a:xfrm>
          <a:prstGeom prst="rect">
            <a:avLst/>
          </a:prstGeom>
          <a:solidFill>
            <a:schemeClr val="tx2">
              <a:alpha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1692275" y="4657725"/>
            <a:ext cx="5616575" cy="923925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A veces los fotógrafos, sin saberlo, hacen que un disparo de la cámara capte una fotografía muy divertida.</a:t>
            </a:r>
            <a:endParaRPr lang="es-ES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1F497D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7000">
        <p14:prism isContent="1" isInverted="1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0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india (1)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5" name="4 Imagen" descr="india (1)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6" name="5 CuadroTexto"/>
          <p:cNvSpPr txBox="1"/>
          <p:nvPr/>
        </p:nvSpPr>
        <p:spPr>
          <a:xfrm>
            <a:off x="900113" y="4873625"/>
            <a:ext cx="7272337" cy="646113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Atrapar un buen momento, un instante casi mágico en un golpe de suerte forma parte del gran arte de la fotografía</a:t>
            </a:r>
            <a:endParaRPr lang="es-ES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1F497D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8000">
        <p14:prism isContent="1" isInverted="1"/>
      </p:transition>
    </mc:Choice>
    <mc:Fallback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look.com.ua-6316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9525"/>
            <a:ext cx="9144000" cy="5705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5" name="4 Imagen" descr="look.com.ua-6316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0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6" name="5 Imagen" descr="look.com.ua-6316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7" name="6 CuadroTexto"/>
          <p:cNvSpPr txBox="1"/>
          <p:nvPr/>
        </p:nvSpPr>
        <p:spPr>
          <a:xfrm>
            <a:off x="611188" y="4791075"/>
            <a:ext cx="7840662" cy="923925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Pero ¿Dónde vas Paco? </a:t>
            </a:r>
            <a:r>
              <a:rPr lang="es-ES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Paquitooooooo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s-ES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cagüeeeeeen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te dije que </a:t>
            </a:r>
          </a:p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 dieras la mano, no que te fueras </a:t>
            </a:r>
            <a:r>
              <a:rPr lang="es-ES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pa´bajo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la leche, eso te pasa </a:t>
            </a:r>
          </a:p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por ir mirando el móvil, cuando llegues abajo me envías un </a:t>
            </a:r>
            <a:r>
              <a:rPr lang="es-ES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whatsApp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4000">
        <p14:flythrough/>
      </p:transition>
    </mc:Choice>
    <mc:Fallback>
      <p:transition spd="slow" advTm="2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Documents and Settings\Ana María\Escritorio\401532.jpg"/>
          <p:cNvPicPr>
            <a:picLocks noChangeAspect="1" noChangeArrowheads="1"/>
          </p:cNvPicPr>
          <p:nvPr/>
        </p:nvPicPr>
        <p:blipFill>
          <a:blip r:embed="rId2" cstate="print"/>
          <a:srcRect r="65750"/>
          <a:stretch>
            <a:fillRect/>
          </a:stretch>
        </p:blipFill>
        <p:spPr bwMode="auto">
          <a:xfrm>
            <a:off x="0" y="0"/>
            <a:ext cx="3132138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C:\Documents and Settings\Ana María\Escritorio\401532.jpg"/>
          <p:cNvPicPr>
            <a:picLocks noChangeAspect="1" noChangeArrowheads="1"/>
          </p:cNvPicPr>
          <p:nvPr/>
        </p:nvPicPr>
        <p:blipFill>
          <a:blip r:embed="rId2" cstate="print"/>
          <a:srcRect l="34250" r="31100"/>
          <a:stretch>
            <a:fillRect/>
          </a:stretch>
        </p:blipFill>
        <p:spPr bwMode="auto">
          <a:xfrm>
            <a:off x="3132138" y="0"/>
            <a:ext cx="316865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C:\Documents and Settings\Ana María\Escritorio\401532.jpg"/>
          <p:cNvPicPr>
            <a:picLocks noChangeAspect="1" noChangeArrowheads="1"/>
          </p:cNvPicPr>
          <p:nvPr/>
        </p:nvPicPr>
        <p:blipFill>
          <a:blip r:embed="rId2" cstate="print"/>
          <a:srcRect l="68900"/>
          <a:stretch>
            <a:fillRect/>
          </a:stretch>
        </p:blipFill>
        <p:spPr bwMode="auto">
          <a:xfrm>
            <a:off x="6300788" y="0"/>
            <a:ext cx="2843212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CuadroTexto"/>
          <p:cNvSpPr txBox="1"/>
          <p:nvPr/>
        </p:nvSpPr>
        <p:spPr>
          <a:xfrm>
            <a:off x="611188" y="4657725"/>
            <a:ext cx="6532562" cy="9239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¡</a:t>
            </a:r>
            <a:r>
              <a:rPr lang="es-ES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Estooooooo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vamos a ver, vamos a ver! ¿No debería ir en la parte de arriba el paracaídas?, pues me huelo a que no debió de terminar muy bien esta aventura.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1000">
        <p14:flythrough/>
      </p:transition>
    </mc:Choice>
    <mc:Fallback>
      <p:transition spd="slow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389426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5" name="4 Imagen" descr="389426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6" name="5 Imagen" descr="389426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7" name="6 CuadroTexto"/>
          <p:cNvSpPr txBox="1"/>
          <p:nvPr/>
        </p:nvSpPr>
        <p:spPr>
          <a:xfrm>
            <a:off x="539750" y="4657725"/>
            <a:ext cx="8064500" cy="923925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Usted puede ser el mejor fotógrafo del mundo, pero a la hora de hacer un buen disparo, es imprescindible estar en el momento adecuado y en el lugar correcto.</a:t>
            </a:r>
            <a:endParaRPr lang="es-ES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1F497D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1000">
        <p14:ripple/>
      </p:transition>
    </mc:Choice>
    <mc:Fallback>
      <p:transition spd="slow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railecillo_3.pn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3" name="2 Imagen" descr="Frailecillo_3.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4" name="3 CuadroTexto"/>
          <p:cNvSpPr txBox="1"/>
          <p:nvPr/>
        </p:nvSpPr>
        <p:spPr>
          <a:xfrm>
            <a:off x="611188" y="4586288"/>
            <a:ext cx="7705725" cy="922337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Un conjunto de circunstancias inesperadas y el ángulo desde el que se toma la fotografía dan lugar en ocasiones a las más divertidas e inusuales fotos.</a:t>
            </a:r>
            <a:endParaRPr lang="es-ES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1F497D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1000">
        <p14:ripple/>
      </p:transition>
    </mc:Choice>
    <mc:Fallback>
      <p:transition spd="slow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3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7" dur="3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0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1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00"/>
                            </p:stCondLst>
                            <p:childTnLst>
                              <p:par>
                                <p:cTn id="24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olor 0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3" name="2 Imagen" descr="Color 08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4" name="3 CuadroTexto"/>
          <p:cNvSpPr txBox="1"/>
          <p:nvPr/>
        </p:nvSpPr>
        <p:spPr>
          <a:xfrm>
            <a:off x="684213" y="4873625"/>
            <a:ext cx="7488237" cy="646113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La mayoría de estas fotos captan momentos de la vida cotidiana y cada una de ella es increíble y única a su manera.</a:t>
            </a:r>
            <a:endParaRPr lang="es-ES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1F497D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18000">
        <p15:prstTrans prst="peelOff"/>
      </p:transition>
    </mc:Choice>
    <mc:Fallback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7" presetClass="exit" presetSubtype="1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4" presetClass="exit" presetSubtype="1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1ea7ca13cfc46fafaa308c7ca083afa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6" name="5 Combinar"/>
          <p:cNvSpPr/>
          <p:nvPr/>
        </p:nvSpPr>
        <p:spPr>
          <a:xfrm rot="16200000">
            <a:off x="441325" y="809625"/>
            <a:ext cx="3689350" cy="4572000"/>
          </a:xfrm>
          <a:prstGeom prst="flowChartMerge">
            <a:avLst/>
          </a:prstGeom>
          <a:solidFill>
            <a:schemeClr val="bg2">
              <a:lumMod val="60000"/>
              <a:lumOff val="40000"/>
              <a:alpha val="60000"/>
            </a:schemeClr>
          </a:solidFill>
          <a:ln w="3175">
            <a:noFill/>
            <a:prstDash val="sysDot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Combinar"/>
          <p:cNvSpPr/>
          <p:nvPr/>
        </p:nvSpPr>
        <p:spPr>
          <a:xfrm rot="5400000">
            <a:off x="5013325" y="809625"/>
            <a:ext cx="3689350" cy="4572000"/>
          </a:xfrm>
          <a:prstGeom prst="flowChartMerge">
            <a:avLst/>
          </a:prstGeom>
          <a:solidFill>
            <a:schemeClr val="bg2">
              <a:lumMod val="60000"/>
              <a:lumOff val="40000"/>
              <a:alpha val="60000"/>
            </a:schemeClr>
          </a:solidFill>
          <a:ln w="3175">
            <a:noFill/>
            <a:prstDash val="sysDot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8" name="7 Combinar"/>
          <p:cNvSpPr/>
          <p:nvPr/>
        </p:nvSpPr>
        <p:spPr>
          <a:xfrm rot="16200000">
            <a:off x="48419" y="1202531"/>
            <a:ext cx="3689350" cy="3786188"/>
          </a:xfrm>
          <a:prstGeom prst="flowChartMerge">
            <a:avLst/>
          </a:prstGeom>
          <a:solidFill>
            <a:schemeClr val="bg2">
              <a:lumMod val="60000"/>
              <a:lumOff val="40000"/>
              <a:alpha val="60000"/>
            </a:schemeClr>
          </a:solidFill>
          <a:ln w="3175">
            <a:noFill/>
            <a:prstDash val="sysDot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9" name="8 Combinar"/>
          <p:cNvSpPr/>
          <p:nvPr/>
        </p:nvSpPr>
        <p:spPr>
          <a:xfrm rot="5400000">
            <a:off x="5370513" y="1166812"/>
            <a:ext cx="3689350" cy="3857625"/>
          </a:xfrm>
          <a:prstGeom prst="flowChartMerge">
            <a:avLst/>
          </a:prstGeom>
          <a:solidFill>
            <a:schemeClr val="bg2">
              <a:lumMod val="60000"/>
              <a:lumOff val="40000"/>
              <a:alpha val="60000"/>
            </a:schemeClr>
          </a:solidFill>
          <a:ln w="3175">
            <a:noFill/>
            <a:prstDash val="sysDot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0" name="9 Combinar"/>
          <p:cNvSpPr/>
          <p:nvPr/>
        </p:nvSpPr>
        <p:spPr>
          <a:xfrm rot="16200000">
            <a:off x="-344487" y="1595437"/>
            <a:ext cx="3689350" cy="3000375"/>
          </a:xfrm>
          <a:prstGeom prst="flowChartMerge">
            <a:avLst/>
          </a:prstGeom>
          <a:solidFill>
            <a:schemeClr val="bg2">
              <a:lumMod val="60000"/>
              <a:lumOff val="40000"/>
              <a:alpha val="60000"/>
            </a:schemeClr>
          </a:solidFill>
          <a:ln w="3175">
            <a:noFill/>
            <a:prstDash val="sysDot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1" name="10 Combinar"/>
          <p:cNvSpPr/>
          <p:nvPr/>
        </p:nvSpPr>
        <p:spPr>
          <a:xfrm rot="5400000">
            <a:off x="5763419" y="1559719"/>
            <a:ext cx="3689350" cy="3071812"/>
          </a:xfrm>
          <a:prstGeom prst="flowChartMerge">
            <a:avLst/>
          </a:prstGeom>
          <a:solidFill>
            <a:schemeClr val="bg2">
              <a:lumMod val="60000"/>
              <a:lumOff val="40000"/>
              <a:alpha val="60000"/>
            </a:schemeClr>
          </a:solidFill>
          <a:ln w="3175">
            <a:noFill/>
            <a:prstDash val="sysDot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2" name="11 Combinar"/>
          <p:cNvSpPr/>
          <p:nvPr/>
        </p:nvSpPr>
        <p:spPr>
          <a:xfrm rot="16200000">
            <a:off x="-701675" y="1952625"/>
            <a:ext cx="3689350" cy="2286000"/>
          </a:xfrm>
          <a:prstGeom prst="flowChartMerge">
            <a:avLst/>
          </a:prstGeom>
          <a:solidFill>
            <a:schemeClr val="tx2">
              <a:lumMod val="75000"/>
              <a:alpha val="60000"/>
            </a:schemeClr>
          </a:solidFill>
          <a:ln w="3175">
            <a:noFill/>
            <a:prstDash val="sysDot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3" name="12 Combinar"/>
          <p:cNvSpPr/>
          <p:nvPr/>
        </p:nvSpPr>
        <p:spPr>
          <a:xfrm rot="5400000">
            <a:off x="6084888" y="1881187"/>
            <a:ext cx="3689350" cy="2428875"/>
          </a:xfrm>
          <a:prstGeom prst="flowChartMerge">
            <a:avLst/>
          </a:prstGeom>
          <a:solidFill>
            <a:schemeClr val="tx2">
              <a:lumMod val="75000"/>
              <a:alpha val="60000"/>
            </a:schemeClr>
          </a:solidFill>
          <a:ln w="3175">
            <a:noFill/>
            <a:prstDash val="sysDot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4" name="13 Combinar"/>
          <p:cNvSpPr/>
          <p:nvPr/>
        </p:nvSpPr>
        <p:spPr>
          <a:xfrm rot="16200000">
            <a:off x="-1058862" y="2309812"/>
            <a:ext cx="3689350" cy="1571625"/>
          </a:xfrm>
          <a:prstGeom prst="flowChartMerge">
            <a:avLst/>
          </a:prstGeom>
          <a:solidFill>
            <a:schemeClr val="tx2">
              <a:lumMod val="75000"/>
              <a:alpha val="60000"/>
            </a:schemeClr>
          </a:solidFill>
          <a:ln w="3175">
            <a:noFill/>
            <a:prstDash val="sysDot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5" name="14 Combinar"/>
          <p:cNvSpPr/>
          <p:nvPr/>
        </p:nvSpPr>
        <p:spPr>
          <a:xfrm rot="5400000">
            <a:off x="6406357" y="2202656"/>
            <a:ext cx="3689350" cy="1785937"/>
          </a:xfrm>
          <a:prstGeom prst="flowChartMerge">
            <a:avLst/>
          </a:prstGeom>
          <a:solidFill>
            <a:schemeClr val="tx2">
              <a:lumMod val="75000"/>
              <a:alpha val="60000"/>
            </a:schemeClr>
          </a:solidFill>
          <a:ln w="3175">
            <a:noFill/>
            <a:prstDash val="sysDot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6" name="15 Combinar"/>
          <p:cNvSpPr/>
          <p:nvPr/>
        </p:nvSpPr>
        <p:spPr>
          <a:xfrm rot="16200000">
            <a:off x="-1380331" y="2631281"/>
            <a:ext cx="3689350" cy="928688"/>
          </a:xfrm>
          <a:prstGeom prst="flowChartMerge">
            <a:avLst/>
          </a:prstGeom>
          <a:solidFill>
            <a:schemeClr val="tx2">
              <a:lumMod val="75000"/>
              <a:alpha val="60000"/>
            </a:schemeClr>
          </a:solidFill>
          <a:ln w="3175">
            <a:noFill/>
            <a:prstDash val="sysDot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7" name="16 Combinar"/>
          <p:cNvSpPr/>
          <p:nvPr/>
        </p:nvSpPr>
        <p:spPr>
          <a:xfrm rot="5400000">
            <a:off x="6727825" y="2524125"/>
            <a:ext cx="3689350" cy="1143000"/>
          </a:xfrm>
          <a:prstGeom prst="flowChartMerge">
            <a:avLst/>
          </a:prstGeom>
          <a:solidFill>
            <a:schemeClr val="tx2">
              <a:lumMod val="75000"/>
              <a:alpha val="60000"/>
            </a:schemeClr>
          </a:solidFill>
          <a:ln w="3175">
            <a:noFill/>
            <a:prstDash val="sysDot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8" name="17 Combinar"/>
          <p:cNvSpPr/>
          <p:nvPr/>
        </p:nvSpPr>
        <p:spPr>
          <a:xfrm rot="16200000">
            <a:off x="-1594643" y="2905918"/>
            <a:ext cx="3689350" cy="500063"/>
          </a:xfrm>
          <a:prstGeom prst="flowChartMerge">
            <a:avLst/>
          </a:prstGeom>
          <a:solidFill>
            <a:schemeClr val="tx2">
              <a:lumMod val="75000"/>
              <a:alpha val="60000"/>
            </a:schemeClr>
          </a:solidFill>
          <a:ln w="3175">
            <a:noFill/>
            <a:prstDash val="sysDot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9" name="18 Combinar"/>
          <p:cNvSpPr/>
          <p:nvPr/>
        </p:nvSpPr>
        <p:spPr>
          <a:xfrm rot="5400000">
            <a:off x="7013575" y="2809875"/>
            <a:ext cx="3689350" cy="571500"/>
          </a:xfrm>
          <a:prstGeom prst="flowChartMerge">
            <a:avLst/>
          </a:prstGeom>
          <a:solidFill>
            <a:schemeClr val="tx2">
              <a:lumMod val="75000"/>
              <a:alpha val="60000"/>
            </a:schemeClr>
          </a:solidFill>
          <a:ln w="3175">
            <a:noFill/>
            <a:prstDash val="sysDot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20" name="19 CuadroTexto"/>
          <p:cNvSpPr txBox="1"/>
          <p:nvPr/>
        </p:nvSpPr>
        <p:spPr>
          <a:xfrm>
            <a:off x="827088" y="4873625"/>
            <a:ext cx="7632700" cy="646113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Son divertidas fotografías que captan momentos de la vida real que transcurren tan solo durante una fracción de segundo.</a:t>
            </a:r>
            <a:endParaRPr lang="es-ES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1F497D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2000">
        <p:wheel spokes="1"/>
      </p:transition>
    </mc:Choice>
    <mc:Fallback>
      <p:transition spd="slow" advTm="22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4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7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0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3000"/>
                            </p:stCondLst>
                            <p:childTnLst>
                              <p:par>
                                <p:cTn id="132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8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4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7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2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25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2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7" fill="hold">
                            <p:stCondLst>
                              <p:cond delay="6000"/>
                            </p:stCondLst>
                            <p:childTnLst>
                              <p:par>
                                <p:cTn id="238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0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0(2)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5" name="4 Imagen" descr="0(2)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6" name="5 Imagen" descr="0(2)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7" name="6 CuadroTexto"/>
          <p:cNvSpPr txBox="1"/>
          <p:nvPr/>
        </p:nvSpPr>
        <p:spPr>
          <a:xfrm>
            <a:off x="539750" y="4945063"/>
            <a:ext cx="7848600" cy="646112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Quizá no seas el mejor fotógrafo del mundo, pero a veces tenemos la suerte de tomar la fotografía perfecta en el momento y lugar preciso.</a:t>
            </a:r>
            <a:endParaRPr lang="es-ES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1F497D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000">
        <p:wheel spokes="1"/>
      </p:transition>
    </mc:Choice>
    <mc:Fallback>
      <p:transition spd="slow" advTm="20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5006466820_94bb15b024_o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713" y="0"/>
            <a:ext cx="5616575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" name="4 Marco"/>
          <p:cNvSpPr/>
          <p:nvPr/>
        </p:nvSpPr>
        <p:spPr>
          <a:xfrm>
            <a:off x="0" y="0"/>
            <a:ext cx="684213" cy="5715000"/>
          </a:xfrm>
          <a:prstGeom prst="frame">
            <a:avLst>
              <a:gd name="adj1" fmla="val 32500"/>
            </a:avLst>
          </a:prstGeom>
          <a:solidFill>
            <a:schemeClr val="tx2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1116013" y="0"/>
            <a:ext cx="642937" cy="5715000"/>
          </a:xfrm>
          <a:prstGeom prst="frame">
            <a:avLst>
              <a:gd name="adj1" fmla="val 32500"/>
            </a:avLst>
          </a:prstGeom>
          <a:solidFill>
            <a:schemeClr val="tx2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684213" y="0"/>
            <a:ext cx="428625" cy="5715000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8" name="7 Marco"/>
          <p:cNvSpPr/>
          <p:nvPr/>
        </p:nvSpPr>
        <p:spPr>
          <a:xfrm>
            <a:off x="8459788" y="0"/>
            <a:ext cx="684212" cy="5715000"/>
          </a:xfrm>
          <a:prstGeom prst="frame">
            <a:avLst>
              <a:gd name="adj1" fmla="val 34722"/>
            </a:avLst>
          </a:prstGeom>
          <a:solidFill>
            <a:schemeClr val="tx2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7380288" y="0"/>
            <a:ext cx="647700" cy="5715000"/>
          </a:xfrm>
          <a:prstGeom prst="frame">
            <a:avLst>
              <a:gd name="adj1" fmla="val 34722"/>
            </a:avLst>
          </a:prstGeom>
          <a:solidFill>
            <a:schemeClr val="tx2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8027988" y="0"/>
            <a:ext cx="428625" cy="5715000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1763713" y="0"/>
            <a:ext cx="5616575" cy="5715000"/>
          </a:xfrm>
          <a:prstGeom prst="rect">
            <a:avLst/>
          </a:prstGeom>
          <a:solidFill>
            <a:schemeClr val="accent1">
              <a:lumMod val="20000"/>
              <a:lumOff val="80000"/>
              <a:alpha val="6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1" name="10 CuadroTexto"/>
          <p:cNvSpPr txBox="1"/>
          <p:nvPr/>
        </p:nvSpPr>
        <p:spPr>
          <a:xfrm>
            <a:off x="1547813" y="4657725"/>
            <a:ext cx="6192837" cy="923925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Estas fotografías pueden ser tomas accidentales o por azar, pero el resultado es simplemente tan magnífico, que terminan siendo fotografías incomparables.</a:t>
            </a:r>
            <a:endParaRPr lang="es-ES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1F497D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2000">
        <p:blinds/>
      </p:transition>
    </mc:Choice>
    <mc:Fallback>
      <p:transition spd="slow" advTm="22000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xit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2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2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3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1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1" name="3 Imagen" descr="37801607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8175" y="0"/>
            <a:ext cx="5400675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539750" cy="5715000"/>
          </a:xfrm>
          <a:prstGeom prst="rect">
            <a:avLst/>
          </a:prstGeom>
          <a:gradFill flip="none" rotWithShape="1">
            <a:gsLst>
              <a:gs pos="0">
                <a:schemeClr val="accent4">
                  <a:lumMod val="40000"/>
                  <a:lumOff val="60000"/>
                  <a:shade val="30000"/>
                  <a:satMod val="115000"/>
                </a:schemeClr>
              </a:gs>
              <a:gs pos="50000">
                <a:schemeClr val="accent4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4">
                  <a:lumMod val="40000"/>
                  <a:lumOff val="60000"/>
                  <a:shade val="100000"/>
                  <a:satMod val="115000"/>
                </a:schemeClr>
              </a:gs>
            </a:gsLst>
            <a:lin ang="0" scaled="1"/>
            <a:tileRect/>
          </a:gradFill>
          <a:ln w="127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8604250" y="0"/>
            <a:ext cx="539750" cy="5715000"/>
          </a:xfrm>
          <a:prstGeom prst="rect">
            <a:avLst/>
          </a:prstGeom>
          <a:gradFill flip="none" rotWithShape="1">
            <a:gsLst>
              <a:gs pos="0">
                <a:schemeClr val="accent4">
                  <a:lumMod val="40000"/>
                  <a:lumOff val="60000"/>
                  <a:shade val="30000"/>
                  <a:satMod val="115000"/>
                </a:schemeClr>
              </a:gs>
              <a:gs pos="50000">
                <a:schemeClr val="accent4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4">
                  <a:lumMod val="40000"/>
                  <a:lumOff val="6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 w="127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1403350" y="0"/>
            <a:ext cx="525463" cy="5715000"/>
          </a:xfrm>
          <a:prstGeom prst="rect">
            <a:avLst/>
          </a:prstGeom>
          <a:gradFill flip="none" rotWithShape="1">
            <a:gsLst>
              <a:gs pos="0">
                <a:schemeClr val="accent4">
                  <a:lumMod val="40000"/>
                  <a:lumOff val="60000"/>
                  <a:shade val="30000"/>
                  <a:satMod val="115000"/>
                </a:schemeClr>
              </a:gs>
              <a:gs pos="50000">
                <a:schemeClr val="accent4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4">
                  <a:lumMod val="40000"/>
                  <a:lumOff val="6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 w="127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7286625" y="0"/>
            <a:ext cx="454025" cy="5715000"/>
          </a:xfrm>
          <a:prstGeom prst="rect">
            <a:avLst/>
          </a:prstGeom>
          <a:gradFill flip="none" rotWithShape="1">
            <a:gsLst>
              <a:gs pos="0">
                <a:schemeClr val="accent4">
                  <a:lumMod val="40000"/>
                  <a:lumOff val="60000"/>
                  <a:shade val="30000"/>
                  <a:satMod val="115000"/>
                </a:schemeClr>
              </a:gs>
              <a:gs pos="50000">
                <a:schemeClr val="accent4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4">
                  <a:lumMod val="40000"/>
                  <a:lumOff val="60000"/>
                  <a:shade val="100000"/>
                  <a:satMod val="115000"/>
                </a:schemeClr>
              </a:gs>
            </a:gsLst>
            <a:lin ang="0" scaled="1"/>
            <a:tileRect/>
          </a:gradFill>
          <a:ln w="127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0" name="9 Elipse"/>
          <p:cNvSpPr/>
          <p:nvPr/>
        </p:nvSpPr>
        <p:spPr>
          <a:xfrm>
            <a:off x="539552" y="0"/>
            <a:ext cx="864096" cy="5715000"/>
          </a:xfrm>
          <a:prstGeom prst="ellipse">
            <a:avLst/>
          </a:prstGeom>
          <a:gradFill flip="none" rotWithShape="1">
            <a:gsLst>
              <a:gs pos="0">
                <a:schemeClr val="accent5">
                  <a:lumMod val="40000"/>
                  <a:lumOff val="60000"/>
                  <a:shade val="30000"/>
                  <a:satMod val="115000"/>
                </a:schemeClr>
              </a:gs>
              <a:gs pos="50000">
                <a:schemeClr val="accent5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5">
                  <a:lumMod val="40000"/>
                  <a:lumOff val="6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1" name="10 Elipse"/>
          <p:cNvSpPr/>
          <p:nvPr/>
        </p:nvSpPr>
        <p:spPr>
          <a:xfrm>
            <a:off x="7715250" y="0"/>
            <a:ext cx="928688" cy="5715000"/>
          </a:xfrm>
          <a:prstGeom prst="ellipse">
            <a:avLst/>
          </a:prstGeom>
          <a:gradFill flip="none" rotWithShape="1">
            <a:gsLst>
              <a:gs pos="0">
                <a:schemeClr val="accent5">
                  <a:lumMod val="40000"/>
                  <a:lumOff val="60000"/>
                  <a:shade val="30000"/>
                  <a:satMod val="115000"/>
                </a:schemeClr>
              </a:gs>
              <a:gs pos="50000">
                <a:schemeClr val="accent5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5">
                  <a:lumMod val="40000"/>
                  <a:lumOff val="6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1908175" y="0"/>
            <a:ext cx="5400675" cy="5715000"/>
          </a:xfrm>
          <a:prstGeom prst="rect">
            <a:avLst/>
          </a:prstGeom>
          <a:solidFill>
            <a:schemeClr val="accent5">
              <a:lumMod val="40000"/>
              <a:lumOff val="60000"/>
              <a:alpha val="6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1908175" y="4945063"/>
            <a:ext cx="5275263" cy="647700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Apartasus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de ahí que voy </a:t>
            </a:r>
            <a:r>
              <a:rPr lang="es-ES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p´ayáaaaaaaa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y no </a:t>
            </a:r>
          </a:p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llevo </a:t>
            </a:r>
            <a:r>
              <a:rPr lang="es-ES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frenoooooos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s-ES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cagüen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mis </a:t>
            </a:r>
            <a:r>
              <a:rPr lang="es-ES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muelaaaaaaas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6000">
        <p:blinds/>
      </p:transition>
    </mc:Choice>
    <mc:Fallback>
      <p:transition spd="slow" advTm="16000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2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" dur="3000"/>
                                        <p:tgtEl>
                                          <p:spTgt spid="17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000"/>
                            </p:stCondLst>
                            <p:childTnLst>
                              <p:par>
                                <p:cTn id="42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2" grpId="1" animBg="1"/>
      <p:bldP spid="13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5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5" name="4 Imagen" descr="5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6" name="5 CuadroTexto"/>
          <p:cNvSpPr txBox="1"/>
          <p:nvPr/>
        </p:nvSpPr>
        <p:spPr>
          <a:xfrm>
            <a:off x="1042988" y="4945063"/>
            <a:ext cx="7405687" cy="647700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¿Lo ves </a:t>
            </a:r>
            <a:r>
              <a:rPr lang="es-ES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Pepeeeee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?, te dije que este trasto no era de fiar y que </a:t>
            </a:r>
          </a:p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 iba a poder con los dos,,,,, ay de ti como te manches la camisa.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19000">
        <p:checker dir="vert"/>
      </p:transition>
    </mc:Choice>
    <mc:Fallback>
      <p:transition spd="slow" advTm="19000">
        <p:checke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27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5" name="4 Imagen" descr="27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6" name="5 Imagen" descr="27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7" name="6 CuadroTexto"/>
          <p:cNvSpPr txBox="1"/>
          <p:nvPr/>
        </p:nvSpPr>
        <p:spPr>
          <a:xfrm>
            <a:off x="611188" y="4873625"/>
            <a:ext cx="7446962" cy="646113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Estooooo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,,,, </a:t>
            </a:r>
            <a:r>
              <a:rPr lang="es-ES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uuuuuum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¿Cómo se dice? Ah si, yo te bautizo por la </a:t>
            </a:r>
          </a:p>
          <a:p>
            <a:pPr>
              <a:defRPr/>
            </a:pPr>
            <a:r>
              <a:rPr lang="es-ES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gloooooooria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de mi </a:t>
            </a:r>
            <a:r>
              <a:rPr lang="es-ES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maaaaadre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s-ES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jaaaaaaaarrrrrr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18000">
        <p:checker dir="vert"/>
      </p:transition>
    </mc:Choice>
    <mc:Fallback>
      <p:transition spd="slow" advTm="18000">
        <p:checke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48x1365_puffin-atlanticheskij-tupik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3" name="2 Imagen" descr="2048x1365_puffin-atlanticheskij-tupik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4" name="3 CuadroTexto"/>
          <p:cNvSpPr txBox="1"/>
          <p:nvPr/>
        </p:nvSpPr>
        <p:spPr>
          <a:xfrm>
            <a:off x="395288" y="4370388"/>
            <a:ext cx="8328025" cy="1200150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¡¡Ostras tú!! Vaya pedazo de liebre que acabas de pillar. A mí de pequeño </a:t>
            </a:r>
          </a:p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 decían los mayores que para coger las liebres tenías que darte con </a:t>
            </a:r>
          </a:p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una piedra en las espinillas, pero esto de tirarte de cabeza contra el suelo </a:t>
            </a:r>
          </a:p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no,,,,, </a:t>
            </a:r>
            <a:r>
              <a:rPr lang="es-ES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uuuuummmm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tendré que probarlo a ver si funciona.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33000">
        <p14:shred/>
      </p:transition>
    </mc:Choice>
    <mc:Fallback>
      <p:transition spd="slow" advTm="3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5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3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11" dur="3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00"/>
                            </p:stCondLst>
                            <p:childTnLst>
                              <p:par>
                                <p:cTn id="24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389788_492887494104904_554425886_n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5" name="4 Imagen" descr="389788_492887494104904_554425886_n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6" name="5 Imagen" descr="389788_492887494104904_554425886_n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7" name="6 CuadroTexto"/>
          <p:cNvSpPr txBox="1"/>
          <p:nvPr/>
        </p:nvSpPr>
        <p:spPr>
          <a:xfrm>
            <a:off x="827088" y="4945063"/>
            <a:ext cx="7893050" cy="647700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 dije que dejaras un momento el móvil y miraras hacia adelante, </a:t>
            </a:r>
          </a:p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mira lo que te pasa por no hacerme caso, vaya leches que te vas a dar.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9000">
        <p14:shred/>
      </p:transition>
    </mc:Choice>
    <mc:Fallback>
      <p:transition spd="slow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Ginza Dior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03350" y="0"/>
            <a:ext cx="6192838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6" name="5 Rectángulo"/>
          <p:cNvSpPr/>
          <p:nvPr/>
        </p:nvSpPr>
        <p:spPr>
          <a:xfrm>
            <a:off x="1428750" y="0"/>
            <a:ext cx="6167438" cy="5715000"/>
          </a:xfrm>
          <a:prstGeom prst="rect">
            <a:avLst/>
          </a:prstGeom>
          <a:solidFill>
            <a:schemeClr val="accent5">
              <a:lumMod val="40000"/>
              <a:lumOff val="60000"/>
              <a:alpha val="74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1428750" y="0"/>
            <a:ext cx="6167438" cy="5715000"/>
          </a:xfrm>
          <a:prstGeom prst="rect">
            <a:avLst/>
          </a:prstGeom>
          <a:solidFill>
            <a:srgbClr val="C00000">
              <a:alpha val="74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7596188" y="0"/>
            <a:ext cx="1547812" cy="5715000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1428750" cy="5715000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1692275" y="4657725"/>
            <a:ext cx="5616575" cy="923925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¡Ay Mamerto! Cuanto tiempo sin verte, ven que te como a besos hombre, a ver si te pasas por casa y nos comemos una paella.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8000">
        <p14:honeycomb/>
      </p:transition>
    </mc:Choice>
    <mc:Fallback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03 - Oberammergau painted house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350"/>
            <a:ext cx="9144000" cy="5694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5" name="4 Imagen" descr="03 - Oberammergau painted house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03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6" name="5 CuadroTexto"/>
          <p:cNvSpPr txBox="1"/>
          <p:nvPr/>
        </p:nvSpPr>
        <p:spPr>
          <a:xfrm>
            <a:off x="1187450" y="4945063"/>
            <a:ext cx="6994525" cy="647700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Pues la herramienta que le ha lanzado su amigo cuando haga </a:t>
            </a:r>
          </a:p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impacto en su cara, no creo que le haga mucha gracia.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7000">
        <p14:prism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38)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4" name="3 Imagen" descr="1(38)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" name="4 CuadroTexto"/>
          <p:cNvSpPr txBox="1"/>
          <p:nvPr/>
        </p:nvSpPr>
        <p:spPr>
          <a:xfrm>
            <a:off x="1403350" y="4873625"/>
            <a:ext cx="6224588" cy="646113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Madre del amor hermoso, a este jovenzuelo le veo con </a:t>
            </a:r>
          </a:p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dentadura postiza, pero ya.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5000">
        <p14:prism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00"/>
                            </p:stCondLst>
                            <p:childTnLst>
                              <p:par>
                                <p:cTn id="24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5393858732_880b28998a_b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95513" y="0"/>
            <a:ext cx="4824412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2195513" cy="5715000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7019925" y="0"/>
            <a:ext cx="2124075" cy="5715000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2195513" y="0"/>
            <a:ext cx="4824412" cy="5715000"/>
          </a:xfrm>
          <a:prstGeom prst="rect">
            <a:avLst/>
          </a:prstGeom>
          <a:solidFill>
            <a:schemeClr val="bg2">
              <a:lumMod val="60000"/>
              <a:lumOff val="40000"/>
              <a:alpha val="69804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2124075" y="4657725"/>
            <a:ext cx="5429250" cy="923925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¿Quién tiene mas miedo, la madre o la hija?</a:t>
            </a:r>
          </a:p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 sirve de consuelo, a mi también me tiemblan </a:t>
            </a:r>
          </a:p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las calandracas en estos aparatos.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9000">
        <p14:gallery dir="r"/>
      </p:transition>
    </mc:Choice>
    <mc:Fallback>
      <p:transition spd="slow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0(6)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763"/>
            <a:ext cx="9144000" cy="5710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5" name="4 Imagen" descr="0(6)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0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6" name="5 Imagen" descr="0(6)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0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7" name="6 CuadroTexto"/>
          <p:cNvSpPr txBox="1"/>
          <p:nvPr/>
        </p:nvSpPr>
        <p:spPr>
          <a:xfrm>
            <a:off x="971550" y="4945063"/>
            <a:ext cx="6481763" cy="647700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Aquí te traigo un refrigerio para que se te pase el calor, </a:t>
            </a:r>
          </a:p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espero que te guste </a:t>
            </a:r>
            <a:r>
              <a:rPr lang="es-ES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corazóooooon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,,,,, </a:t>
            </a:r>
            <a:r>
              <a:rPr lang="es-ES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aaaaaagua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vaaaaa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8000">
        <p14:gallery dir="r"/>
      </p:transition>
    </mc:Choice>
    <mc:Fallback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03d94af6f8b4aec6517268f4d90c8bb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" name="4 Anillo"/>
          <p:cNvSpPr/>
          <p:nvPr/>
        </p:nvSpPr>
        <p:spPr>
          <a:xfrm>
            <a:off x="1692275" y="336550"/>
            <a:ext cx="5256213" cy="5041900"/>
          </a:xfrm>
          <a:prstGeom prst="donut">
            <a:avLst>
              <a:gd name="adj" fmla="val 5176"/>
            </a:avLst>
          </a:prstGeom>
          <a:solidFill>
            <a:schemeClr val="tx2">
              <a:lumMod val="50000"/>
              <a:alpha val="60000"/>
            </a:schemeClr>
          </a:solidFill>
          <a:ln w="3175">
            <a:noFill/>
            <a:prstDash val="sysDot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2051050" y="696913"/>
            <a:ext cx="4537075" cy="4321175"/>
          </a:xfrm>
          <a:prstGeom prst="donut">
            <a:avLst>
              <a:gd name="adj" fmla="val 5302"/>
            </a:avLst>
          </a:prstGeom>
          <a:solidFill>
            <a:schemeClr val="tx2">
              <a:lumMod val="50000"/>
              <a:alpha val="60000"/>
            </a:schemeClr>
          </a:solidFill>
          <a:ln w="3175">
            <a:noFill/>
            <a:prstDash val="sysDot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2411413" y="1057275"/>
            <a:ext cx="3816350" cy="3600450"/>
          </a:xfrm>
          <a:prstGeom prst="donut">
            <a:avLst>
              <a:gd name="adj" fmla="val 6573"/>
            </a:avLst>
          </a:prstGeom>
          <a:solidFill>
            <a:schemeClr val="tx2">
              <a:lumMod val="50000"/>
              <a:alpha val="60000"/>
            </a:schemeClr>
          </a:solidFill>
          <a:ln w="3175">
            <a:noFill/>
            <a:prstDash val="sysDot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2843213" y="1417638"/>
            <a:ext cx="3024187" cy="2879725"/>
          </a:xfrm>
          <a:prstGeom prst="donut">
            <a:avLst>
              <a:gd name="adj" fmla="val 7780"/>
            </a:avLst>
          </a:prstGeom>
          <a:solidFill>
            <a:schemeClr val="tx2">
              <a:lumMod val="50000"/>
              <a:alpha val="60000"/>
            </a:schemeClr>
          </a:solidFill>
          <a:ln w="3175">
            <a:noFill/>
            <a:prstDash val="sysDot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3203575" y="1778000"/>
            <a:ext cx="2305050" cy="2232025"/>
          </a:xfrm>
          <a:prstGeom prst="donut">
            <a:avLst>
              <a:gd name="adj" fmla="val 11372"/>
            </a:avLst>
          </a:prstGeom>
          <a:solidFill>
            <a:schemeClr val="tx2">
              <a:lumMod val="50000"/>
              <a:alpha val="60000"/>
            </a:schemeClr>
          </a:solidFill>
          <a:ln w="3175">
            <a:noFill/>
            <a:prstDash val="sysDot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3635375" y="4945063"/>
            <a:ext cx="2719388" cy="461962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2400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Sorpresaaaaaaa</a:t>
            </a:r>
            <a:r>
              <a:rPr lang="es-ES" sz="2400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000">
        <p14:flip dir="l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xit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9" presetClass="exit" presetSubtype="1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9" presetClass="exit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9" presetClass="exit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6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1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6000"/>
                            </p:stCondLst>
                            <p:childTnLst>
                              <p:par>
                                <p:cTn id="33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0(5).jpe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5" name="4 Imagen" descr="0(5).jpe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6" name="5 CuadroTexto"/>
          <p:cNvSpPr txBox="1"/>
          <p:nvPr/>
        </p:nvSpPr>
        <p:spPr>
          <a:xfrm>
            <a:off x="755650" y="4657725"/>
            <a:ext cx="7686675" cy="922338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Como se suele decir,,,,, mas vale llegar a tiempo que rondar un año, </a:t>
            </a:r>
          </a:p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esto si que es llegar a tiempo de capturar la imagen en el momento </a:t>
            </a:r>
          </a:p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justo, un segundo después hubiera sido demasiado tarde.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4000">
        <p14:flip dir="l"/>
      </p:transition>
    </mc:Choice>
    <mc:Fallback>
      <p:transition spd="slow" advTm="2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45358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8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5" name="4 Imagen" descr="45358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8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6" name="5 Imagen" descr="45358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8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7350" name="Rectangle 6"/>
          <p:cNvSpPr>
            <a:spLocks noChangeArrowheads="1"/>
          </p:cNvSpPr>
          <p:nvPr/>
        </p:nvSpPr>
        <p:spPr bwMode="auto">
          <a:xfrm>
            <a:off x="971550" y="5160963"/>
            <a:ext cx="662305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anchor="ctr">
            <a:spAutoFit/>
          </a:bodyPr>
          <a:lstStyle/>
          <a:p>
            <a:pPr eaLnBrk="0" hangingPunct="0">
              <a:defRPr/>
            </a:pPr>
            <a:r>
              <a:rPr lang="es-ES" b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  <a:cs typeface="Times New Roman" pitchFamily="18" charset="0"/>
              </a:rPr>
              <a:t>¿Magia o milagro?,,,,,, alguien que camina sobre las aguas.</a:t>
            </a:r>
            <a:endParaRPr lang="es-ES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1F497D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000">
        <p14:switch dir="l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573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73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73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350" grpId="0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imágenes-montajes-y-fotomanipulaciones-digitales-de-Caras-Ionut-4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5" name="4 Imagen" descr="imágenes-montajes-y-fotomanipulaciones-digitales-de-Caras-Ionut-4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6" name="5 Imagen" descr="imágenes-montajes-y-fotomanipulaciones-digitales-de-Caras-Ionut-4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7" name="6 CuadroTexto"/>
          <p:cNvSpPr txBox="1"/>
          <p:nvPr/>
        </p:nvSpPr>
        <p:spPr>
          <a:xfrm>
            <a:off x="539750" y="4945063"/>
            <a:ext cx="5762625" cy="646112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Llegar una milésima de segundo antes o después, </a:t>
            </a:r>
          </a:p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 hubiera sido lo mismo.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000">
        <p14:switch dir="l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2344458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050" y="0"/>
            <a:ext cx="4968875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2051720" cy="5715000"/>
          </a:xfrm>
          <a:prstGeom prst="rect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7020272" y="0"/>
            <a:ext cx="2123728" cy="5715000"/>
          </a:xfrm>
          <a:prstGeom prst="rect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2051050" y="0"/>
            <a:ext cx="4968875" cy="5715000"/>
          </a:xfrm>
          <a:prstGeom prst="rect">
            <a:avLst/>
          </a:prstGeom>
          <a:solidFill>
            <a:schemeClr val="accent5">
              <a:lumMod val="60000"/>
              <a:lumOff val="40000"/>
              <a:alpha val="54902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1908175" y="4873625"/>
            <a:ext cx="5480050" cy="646113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Esto si que es presumir de tener buena melena, </a:t>
            </a:r>
          </a:p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 todo el mundo puede hacer lo mismo.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5000">
        <p:circle/>
      </p:transition>
    </mc:Choice>
    <mc:Fallback>
      <p:transition spd="slow" advTm="15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526810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5" name="4 Imagen" descr="526810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6" name="5 Imagen" descr="526810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7" name="6 CuadroTexto"/>
          <p:cNvSpPr txBox="1"/>
          <p:nvPr/>
        </p:nvSpPr>
        <p:spPr>
          <a:xfrm>
            <a:off x="755650" y="4873625"/>
            <a:ext cx="7762875" cy="646113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Mucho </a:t>
            </a:r>
            <a:r>
              <a:rPr lang="es-ES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cuidaico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con lo que hablamos por el móvil, que puede oírnos </a:t>
            </a:r>
          </a:p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quien menos esperamos, hay espías hasta en la sopa.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8000">
        <p14:ripple dir="lu"/>
      </p:transition>
    </mc:Choice>
    <mc:Fallback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2188946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613" y="0"/>
            <a:ext cx="5184775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1979613" cy="5715000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75000"/>
                  <a:shade val="30000"/>
                  <a:satMod val="115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7164388" y="0"/>
            <a:ext cx="1979612" cy="5715000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75000"/>
                  <a:shade val="30000"/>
                  <a:satMod val="115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1979613" y="0"/>
            <a:ext cx="5184775" cy="5715000"/>
          </a:xfrm>
          <a:prstGeom prst="rect">
            <a:avLst/>
          </a:prstGeom>
          <a:solidFill>
            <a:schemeClr val="accent2">
              <a:lumMod val="60000"/>
              <a:lumOff val="40000"/>
              <a:alpha val="5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1979613" y="0"/>
            <a:ext cx="5184775" cy="5715000"/>
          </a:xfrm>
          <a:prstGeom prst="rect">
            <a:avLst/>
          </a:prstGeom>
          <a:solidFill>
            <a:schemeClr val="tx2">
              <a:lumMod val="25000"/>
              <a:alpha val="5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1908175" y="4945063"/>
            <a:ext cx="5327650" cy="647700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¿Coincidencia? Tantas horas para elegir qué ponerse, y que ocurra esto…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5000">
        <p14:ripple dir="lu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Marcador de contenido" descr="79802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763713" y="0"/>
            <a:ext cx="5688012" cy="5715000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1763713" cy="2857500"/>
          </a:xfrm>
          <a:prstGeom prst="rect">
            <a:avLst/>
          </a:prstGeom>
          <a:gradFill flip="none" rotWithShape="1">
            <a:gsLst>
              <a:gs pos="0">
                <a:schemeClr val="tx2">
                  <a:shade val="30000"/>
                  <a:satMod val="115000"/>
                </a:schemeClr>
              </a:gs>
              <a:gs pos="50000">
                <a:schemeClr val="tx2">
                  <a:shade val="67500"/>
                  <a:satMod val="115000"/>
                </a:schemeClr>
              </a:gs>
              <a:gs pos="100000">
                <a:schemeClr val="tx2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2857500"/>
            <a:ext cx="1763713" cy="2857500"/>
          </a:xfrm>
          <a:prstGeom prst="rect">
            <a:avLst/>
          </a:prstGeom>
          <a:gradFill flip="none" rotWithShape="1">
            <a:gsLst>
              <a:gs pos="0">
                <a:schemeClr val="tx2">
                  <a:shade val="30000"/>
                  <a:satMod val="115000"/>
                </a:schemeClr>
              </a:gs>
              <a:gs pos="50000">
                <a:schemeClr val="tx2">
                  <a:shade val="67500"/>
                  <a:satMod val="115000"/>
                </a:schemeClr>
              </a:gs>
              <a:gs pos="100000">
                <a:schemeClr val="tx2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7451725" y="0"/>
            <a:ext cx="1692275" cy="2857500"/>
          </a:xfrm>
          <a:prstGeom prst="rect">
            <a:avLst/>
          </a:prstGeom>
          <a:gradFill flip="none" rotWithShape="1">
            <a:gsLst>
              <a:gs pos="0">
                <a:schemeClr val="tx2">
                  <a:shade val="30000"/>
                  <a:satMod val="115000"/>
                </a:schemeClr>
              </a:gs>
              <a:gs pos="50000">
                <a:schemeClr val="tx2">
                  <a:shade val="67500"/>
                  <a:satMod val="115000"/>
                </a:schemeClr>
              </a:gs>
              <a:gs pos="100000">
                <a:schemeClr val="tx2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7451725" y="2857500"/>
            <a:ext cx="1692275" cy="2857500"/>
          </a:xfrm>
          <a:prstGeom prst="rect">
            <a:avLst/>
          </a:prstGeom>
          <a:gradFill flip="none" rotWithShape="1">
            <a:gsLst>
              <a:gs pos="0">
                <a:schemeClr val="tx2">
                  <a:shade val="30000"/>
                  <a:satMod val="115000"/>
                </a:schemeClr>
              </a:gs>
              <a:gs pos="50000">
                <a:schemeClr val="tx2">
                  <a:shade val="67500"/>
                  <a:satMod val="115000"/>
                </a:schemeClr>
              </a:gs>
              <a:gs pos="100000">
                <a:schemeClr val="tx2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1763713" y="0"/>
            <a:ext cx="5111750" cy="5715000"/>
          </a:xfrm>
          <a:prstGeom prst="rect">
            <a:avLst/>
          </a:prstGeom>
          <a:solidFill>
            <a:schemeClr val="accent2">
              <a:lumMod val="60000"/>
              <a:lumOff val="40000"/>
              <a:alpha val="5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1763713" y="0"/>
            <a:ext cx="5688012" cy="5715000"/>
          </a:xfrm>
          <a:prstGeom prst="rect">
            <a:avLst/>
          </a:prstGeom>
          <a:solidFill>
            <a:schemeClr val="tx2">
              <a:alpha val="5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2" name="11 CuadroTexto"/>
          <p:cNvSpPr txBox="1"/>
          <p:nvPr/>
        </p:nvSpPr>
        <p:spPr>
          <a:xfrm>
            <a:off x="1692275" y="4657725"/>
            <a:ext cx="5688013" cy="923925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Cuando salimos de casa con una cámara de fotos, intentamos capturar los momentos más bonitos y especiales que podemos.</a:t>
            </a:r>
            <a:endParaRPr lang="es-ES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1F497D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8000">
        <p14:doors/>
      </p:transition>
    </mc:Choice>
    <mc:Fallback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2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2" grpId="0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2290806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250" y="0"/>
            <a:ext cx="59055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1619250" cy="57150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7524750" y="0"/>
            <a:ext cx="1619250" cy="57150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323850" y="0"/>
            <a:ext cx="935038" cy="5715000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7885113" y="0"/>
            <a:ext cx="863600" cy="5715000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1619250" y="0"/>
            <a:ext cx="5905500" cy="5715000"/>
          </a:xfrm>
          <a:prstGeom prst="rect">
            <a:avLst/>
          </a:prstGeom>
          <a:solidFill>
            <a:schemeClr val="tx1">
              <a:lumMod val="75000"/>
              <a:alpha val="5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1619250" y="0"/>
            <a:ext cx="5905500" cy="5715000"/>
          </a:xfrm>
          <a:prstGeom prst="rect">
            <a:avLst/>
          </a:prstGeom>
          <a:solidFill>
            <a:schemeClr val="bg2">
              <a:lumMod val="40000"/>
              <a:lumOff val="60000"/>
              <a:alpha val="5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1" name="10 CuadroTexto"/>
          <p:cNvSpPr txBox="1"/>
          <p:nvPr/>
        </p:nvSpPr>
        <p:spPr>
          <a:xfrm>
            <a:off x="1476375" y="4657725"/>
            <a:ext cx="6265863" cy="923925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Sin embargo, tener la suerte de capturar en el momento justo no es muy fácil que digamos, a veces cuesta tiempo y hay que esperar.</a:t>
            </a:r>
            <a:endParaRPr lang="es-ES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1F497D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9000">
        <p14:doors/>
      </p:transition>
    </mc:Choice>
    <mc:Fallback>
      <p:transition spd="slow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0(4)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1113"/>
            <a:ext cx="9144000" cy="5703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" name="4 Triángulo rectángulo"/>
          <p:cNvSpPr/>
          <p:nvPr/>
        </p:nvSpPr>
        <p:spPr>
          <a:xfrm>
            <a:off x="0" y="0"/>
            <a:ext cx="1116013" cy="936625"/>
          </a:xfrm>
          <a:prstGeom prst="rtTriangle">
            <a:avLst/>
          </a:prstGeom>
          <a:solidFill>
            <a:srgbClr val="002060">
              <a:alpha val="60000"/>
            </a:srgbClr>
          </a:solidFill>
          <a:ln w="3175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Triángulo rectángulo"/>
          <p:cNvSpPr/>
          <p:nvPr/>
        </p:nvSpPr>
        <p:spPr>
          <a:xfrm flipH="1">
            <a:off x="7956550" y="0"/>
            <a:ext cx="1187450" cy="1096963"/>
          </a:xfrm>
          <a:prstGeom prst="rtTriangle">
            <a:avLst/>
          </a:prstGeom>
          <a:solidFill>
            <a:srgbClr val="002060">
              <a:alpha val="60000"/>
            </a:srgbClr>
          </a:solidFill>
          <a:ln w="3175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9" name="8 Triángulo rectángulo"/>
          <p:cNvSpPr/>
          <p:nvPr/>
        </p:nvSpPr>
        <p:spPr>
          <a:xfrm>
            <a:off x="827088" y="696913"/>
            <a:ext cx="1223962" cy="1039812"/>
          </a:xfrm>
          <a:prstGeom prst="rtTriangle">
            <a:avLst/>
          </a:prstGeom>
          <a:solidFill>
            <a:srgbClr val="7030A0">
              <a:alpha val="60000"/>
            </a:srgbClr>
          </a:solidFill>
          <a:ln w="3175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1" name="10 Triángulo rectángulo"/>
          <p:cNvSpPr/>
          <p:nvPr/>
        </p:nvSpPr>
        <p:spPr>
          <a:xfrm rot="397524" flipH="1">
            <a:off x="7080250" y="757238"/>
            <a:ext cx="1122363" cy="1216025"/>
          </a:xfrm>
          <a:prstGeom prst="rtTriangle">
            <a:avLst/>
          </a:prstGeom>
          <a:solidFill>
            <a:srgbClr val="7030A0">
              <a:alpha val="60000"/>
            </a:srgbClr>
          </a:solidFill>
          <a:ln w="3175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3" name="12 Triángulo rectángulo"/>
          <p:cNvSpPr/>
          <p:nvPr/>
        </p:nvSpPr>
        <p:spPr>
          <a:xfrm>
            <a:off x="1763713" y="1497013"/>
            <a:ext cx="1150937" cy="931862"/>
          </a:xfrm>
          <a:prstGeom prst="rtTriangle">
            <a:avLst/>
          </a:prstGeom>
          <a:solidFill>
            <a:srgbClr val="002060">
              <a:alpha val="60000"/>
            </a:srgbClr>
          </a:solidFill>
          <a:ln w="3175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5" name="14 Triángulo rectángulo"/>
          <p:cNvSpPr/>
          <p:nvPr/>
        </p:nvSpPr>
        <p:spPr>
          <a:xfrm>
            <a:off x="2627313" y="2217738"/>
            <a:ext cx="1216025" cy="963612"/>
          </a:xfrm>
          <a:prstGeom prst="rtTriangle">
            <a:avLst/>
          </a:prstGeom>
          <a:solidFill>
            <a:srgbClr val="7030A0">
              <a:alpha val="60000"/>
            </a:srgbClr>
          </a:solidFill>
          <a:ln w="3175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7" name="16 Triángulo rectángulo"/>
          <p:cNvSpPr/>
          <p:nvPr/>
        </p:nvSpPr>
        <p:spPr>
          <a:xfrm rot="21226415" flipH="1">
            <a:off x="6181725" y="1663700"/>
            <a:ext cx="1201738" cy="882650"/>
          </a:xfrm>
          <a:prstGeom prst="rtTriangle">
            <a:avLst/>
          </a:prstGeom>
          <a:solidFill>
            <a:srgbClr val="002060">
              <a:alpha val="60000"/>
            </a:srgbClr>
          </a:solidFill>
          <a:ln w="3175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9" name="18 Triángulo rectángulo"/>
          <p:cNvSpPr/>
          <p:nvPr/>
        </p:nvSpPr>
        <p:spPr>
          <a:xfrm rot="21350650" flipH="1">
            <a:off x="5473700" y="2298700"/>
            <a:ext cx="1117600" cy="993775"/>
          </a:xfrm>
          <a:prstGeom prst="rtTriangle">
            <a:avLst/>
          </a:prstGeom>
          <a:solidFill>
            <a:srgbClr val="7030A0">
              <a:alpha val="60000"/>
            </a:srgbClr>
          </a:solidFill>
          <a:ln w="3175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21" name="20 Triángulo rectángulo"/>
          <p:cNvSpPr/>
          <p:nvPr/>
        </p:nvSpPr>
        <p:spPr>
          <a:xfrm flipH="1">
            <a:off x="4714875" y="2936875"/>
            <a:ext cx="1152525" cy="981075"/>
          </a:xfrm>
          <a:prstGeom prst="rtTriangle">
            <a:avLst/>
          </a:prstGeom>
          <a:solidFill>
            <a:srgbClr val="002060">
              <a:alpha val="60000"/>
            </a:srgbClr>
          </a:solidFill>
          <a:ln w="3175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25" name="24 Triángulo rectángulo"/>
          <p:cNvSpPr/>
          <p:nvPr/>
        </p:nvSpPr>
        <p:spPr>
          <a:xfrm>
            <a:off x="3492500" y="2936875"/>
            <a:ext cx="1208088" cy="981075"/>
          </a:xfrm>
          <a:prstGeom prst="rtTriangle">
            <a:avLst/>
          </a:prstGeom>
          <a:solidFill>
            <a:srgbClr val="002060">
              <a:alpha val="60000"/>
            </a:srgbClr>
          </a:solidFill>
          <a:ln w="3175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4" name="13 CuadroTexto"/>
          <p:cNvSpPr txBox="1"/>
          <p:nvPr/>
        </p:nvSpPr>
        <p:spPr>
          <a:xfrm>
            <a:off x="611188" y="4873625"/>
            <a:ext cx="8328025" cy="646113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Uuuuuum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,,,, </a:t>
            </a:r>
            <a:r>
              <a:rPr lang="es-ES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vamo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 ve, </a:t>
            </a:r>
            <a:r>
              <a:rPr lang="es-ES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vamo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 ve, concentración, concentración, si me </a:t>
            </a:r>
          </a:p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concentro bien puedo conseguir que las pesas se levanten solas, ¡hale </a:t>
            </a:r>
            <a:r>
              <a:rPr lang="es-ES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!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4000">
        <p14:prism dir="r" isInverted="1"/>
      </p:transition>
    </mc:Choice>
    <mc:Fallback>
      <p:transition spd="slow" advTm="2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5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1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4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3000"/>
                            </p:stCondLst>
                            <p:childTnLst>
                              <p:par>
                                <p:cTn id="96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3" fill="hold">
                            <p:stCondLst>
                              <p:cond delay="6000"/>
                            </p:stCondLst>
                            <p:childTnLst>
                              <p:par>
                                <p:cTn id="164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65858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4075" y="0"/>
            <a:ext cx="489585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2124075" cy="5715000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75000"/>
                  <a:shade val="30000"/>
                  <a:satMod val="115000"/>
                </a:schemeClr>
              </a:gs>
              <a:gs pos="50000">
                <a:schemeClr val="tx1">
                  <a:lumMod val="75000"/>
                  <a:shade val="67500"/>
                  <a:satMod val="115000"/>
                </a:schemeClr>
              </a:gs>
              <a:gs pos="100000">
                <a:schemeClr val="tx1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7019925" y="0"/>
            <a:ext cx="2124075" cy="5715000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75000"/>
                  <a:shade val="30000"/>
                  <a:satMod val="115000"/>
                </a:schemeClr>
              </a:gs>
              <a:gs pos="50000">
                <a:schemeClr val="tx1">
                  <a:lumMod val="75000"/>
                  <a:shade val="67500"/>
                  <a:satMod val="115000"/>
                </a:schemeClr>
              </a:gs>
              <a:gs pos="100000">
                <a:schemeClr val="tx1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2124075" y="0"/>
            <a:ext cx="4895850" cy="5715000"/>
          </a:xfrm>
          <a:prstGeom prst="rect">
            <a:avLst/>
          </a:prstGeom>
          <a:solidFill>
            <a:schemeClr val="accent2">
              <a:lumMod val="75000"/>
              <a:alpha val="5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2124075" y="0"/>
            <a:ext cx="4895850" cy="5715000"/>
          </a:xfrm>
          <a:prstGeom prst="rect">
            <a:avLst/>
          </a:prstGeom>
          <a:solidFill>
            <a:schemeClr val="tx1">
              <a:lumMod val="95000"/>
              <a:alpha val="5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2051050" y="4514850"/>
            <a:ext cx="5545138" cy="1200150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Sabemos sobradamente que Internet está lleno de esta clase de fotografías, sólo es cuestión de elegir las que nos parezcan mas graciosas, y habremos realizado una agradable presentación. </a:t>
            </a:r>
            <a:endParaRPr lang="es-ES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1F497D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4000">
        <p14:prism dir="r" isInverted="1"/>
      </p:transition>
    </mc:Choice>
    <mc:Fallback>
      <p:transition spd="slow" advTm="2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1486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150" y="0"/>
            <a:ext cx="54737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1835150" cy="5715000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95000"/>
                  <a:shade val="30000"/>
                  <a:satMod val="115000"/>
                </a:schemeClr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7308850" y="0"/>
            <a:ext cx="1835150" cy="5715000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95000"/>
                  <a:shade val="30000"/>
                  <a:satMod val="115000"/>
                </a:schemeClr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1835150" y="0"/>
            <a:ext cx="5473700" cy="5715000"/>
          </a:xfrm>
          <a:prstGeom prst="rect">
            <a:avLst/>
          </a:prstGeom>
          <a:solidFill>
            <a:schemeClr val="tx1">
              <a:alpha val="5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1835150" y="0"/>
            <a:ext cx="5473700" cy="5715000"/>
          </a:xfrm>
          <a:prstGeom prst="rect">
            <a:avLst/>
          </a:prstGeom>
          <a:solidFill>
            <a:srgbClr val="C00000">
              <a:alpha val="55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1763713" y="4514850"/>
            <a:ext cx="6048375" cy="1200150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Seguro que más de uno se divertirá después, y todo gracias a esas fotografías que fueron subidas a la red por alguien que quiso compartir para hacer reír y disfrutar a más de uno/a.</a:t>
            </a:r>
            <a:endParaRPr lang="es-ES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1F497D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3000">
        <p:comb dir="vert"/>
      </p:transition>
    </mc:Choice>
    <mc:Fallback>
      <p:transition spd="slow" advTm="23000">
        <p:comb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nyc045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1113"/>
            <a:ext cx="9144000" cy="5692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" name="4 Rombo"/>
          <p:cNvSpPr/>
          <p:nvPr/>
        </p:nvSpPr>
        <p:spPr>
          <a:xfrm>
            <a:off x="0" y="0"/>
            <a:ext cx="9144000" cy="5715000"/>
          </a:xfrm>
          <a:prstGeom prst="diamond">
            <a:avLst/>
          </a:prstGeom>
          <a:solidFill>
            <a:schemeClr val="tx2">
              <a:lumMod val="25000"/>
              <a:alpha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Rombo"/>
          <p:cNvSpPr/>
          <p:nvPr/>
        </p:nvSpPr>
        <p:spPr>
          <a:xfrm>
            <a:off x="642938" y="298450"/>
            <a:ext cx="8001000" cy="5000625"/>
          </a:xfrm>
          <a:prstGeom prst="diamond">
            <a:avLst/>
          </a:prstGeom>
          <a:solidFill>
            <a:schemeClr val="tx2">
              <a:lumMod val="50000"/>
              <a:alpha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Rombo"/>
          <p:cNvSpPr/>
          <p:nvPr/>
        </p:nvSpPr>
        <p:spPr>
          <a:xfrm>
            <a:off x="1143000" y="596900"/>
            <a:ext cx="7010400" cy="4337050"/>
          </a:xfrm>
          <a:prstGeom prst="diamond">
            <a:avLst/>
          </a:prstGeom>
          <a:solidFill>
            <a:schemeClr val="tx2">
              <a:lumMod val="75000"/>
              <a:alpha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8" name="7 Rombo"/>
          <p:cNvSpPr/>
          <p:nvPr/>
        </p:nvSpPr>
        <p:spPr>
          <a:xfrm>
            <a:off x="1643063" y="892175"/>
            <a:ext cx="6143625" cy="3803650"/>
          </a:xfrm>
          <a:prstGeom prst="diamond">
            <a:avLst/>
          </a:prstGeom>
          <a:solidFill>
            <a:schemeClr val="tx2">
              <a:lumMod val="90000"/>
              <a:alpha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9" name="8 Rombo"/>
          <p:cNvSpPr/>
          <p:nvPr/>
        </p:nvSpPr>
        <p:spPr>
          <a:xfrm>
            <a:off x="1928813" y="1250950"/>
            <a:ext cx="5500687" cy="3146425"/>
          </a:xfrm>
          <a:prstGeom prst="diamond">
            <a:avLst/>
          </a:prstGeom>
          <a:solidFill>
            <a:schemeClr val="tx2">
              <a:alpha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468313" y="4657725"/>
            <a:ext cx="7954962" cy="923925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En algunas ocasiones entre tanta fotografía, siempre se filtra alguna </a:t>
            </a:r>
          </a:p>
          <a:p>
            <a:pPr>
              <a:defRPr/>
            </a:pPr>
            <a:r>
              <a:rPr lang="es-ES" b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que nada tiene que ver con la gracia y simpatía, como en esta ocasión </a:t>
            </a:r>
          </a:p>
          <a:p>
            <a:pPr>
              <a:defRPr/>
            </a:pPr>
            <a:r>
              <a:rPr lang="es-ES" b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podríamos decir que se trata de “irresponsabilidad en el trabajo”.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6000">
        <p:comb dir="vert"/>
      </p:transition>
    </mc:Choice>
    <mc:Fallback>
      <p:transition spd="slow" advTm="26000">
        <p:comb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00"/>
                            </p:stCondLst>
                            <p:childTnLst>
                              <p:par>
                                <p:cTn id="24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06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5" name="4 Imagen" descr="06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741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6" name="5 CuadroTexto"/>
          <p:cNvSpPr txBox="1"/>
          <p:nvPr/>
        </p:nvSpPr>
        <p:spPr>
          <a:xfrm>
            <a:off x="468313" y="4370388"/>
            <a:ext cx="8007350" cy="1200150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Hay perspectivas que nos hacen ver cosas que parecen reales pero </a:t>
            </a:r>
          </a:p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en realidad ha colaborado también la climatología, bien sea un </a:t>
            </a:r>
          </a:p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relámpago, el fuego o el aire como en esta ocasión, que nos hace creer </a:t>
            </a:r>
          </a:p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es la chica de al lado la que aspira el pelo de su amiga.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3000">
        <p14:warp dir="in"/>
      </p:transition>
    </mc:Choice>
    <mc:Fallback>
      <p:transition spd="slow" advTm="3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3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7)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82588"/>
            <a:ext cx="9144000" cy="662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3" name="2 Imagen" descr="1(7)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82588"/>
            <a:ext cx="9144000" cy="662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4" name="3 CuadroTexto"/>
          <p:cNvSpPr txBox="1"/>
          <p:nvPr/>
        </p:nvSpPr>
        <p:spPr>
          <a:xfrm>
            <a:off x="611188" y="4514850"/>
            <a:ext cx="7883525" cy="1200150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hablando de la climatología y el aire,,,,, </a:t>
            </a:r>
            <a:r>
              <a:rPr lang="es-ES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ejem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,, </a:t>
            </a:r>
            <a:r>
              <a:rPr lang="es-ES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ejem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ay, que tos mas </a:t>
            </a:r>
          </a:p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mala me acaba de dar. El aire o ventisca que producen las hélices del </a:t>
            </a:r>
          </a:p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helicóptero, hace que se produzcan situaciones como esta que como </a:t>
            </a:r>
          </a:p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podemos ver parece que a ella no le importa lo mas mínimo.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3000">
        <p14:window dir="vert"/>
      </p:transition>
    </mc:Choice>
    <mc:Fallback>
      <p:transition spd="slow" advTm="3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00"/>
                            </p:stCondLst>
                            <p:childTnLst>
                              <p:par>
                                <p:cTn id="24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WordArt 2"/>
          <p:cNvSpPr>
            <a:spLocks noChangeArrowheads="1" noChangeShapeType="1" noTextEdit="1"/>
          </p:cNvSpPr>
          <p:nvPr/>
        </p:nvSpPr>
        <p:spPr bwMode="auto">
          <a:xfrm>
            <a:off x="1692275" y="217488"/>
            <a:ext cx="5688013" cy="825500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24903"/>
              </a:avLst>
            </a:prstTxWarp>
            <a:scene3d>
              <a:camera prst="perspectiveAbove"/>
              <a:lightRig rig="legacyHarsh3" dir="t"/>
            </a:scene3d>
            <a:sp3d extrusionH="887400" prstMaterial="legacyMatte">
              <a:bevelT w="38100" h="38100" prst="angle"/>
              <a:extrusionClr>
                <a:srgbClr val="FF6600"/>
              </a:extrusionClr>
            </a:sp3d>
          </a:bodyPr>
          <a:lstStyle/>
          <a:p>
            <a:pPr algn="ctr">
              <a:defRPr/>
            </a:pPr>
            <a:r>
              <a:rPr lang="es-ES" sz="3600" kern="10" dirty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High Tower Text"/>
              </a:rPr>
              <a:t> </a:t>
            </a:r>
            <a:r>
              <a:rPr lang="es-ES" sz="3600" kern="10" dirty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effectLst>
                  <a:reflection blurRad="6350" stA="60000" endA="900" endPos="58000" dir="5400000" sy="-100000" algn="bl" rotWithShape="0"/>
                </a:effectLst>
                <a:latin typeface="High Tower Text"/>
              </a:rPr>
              <a:t>Música Enlazada </a:t>
            </a:r>
          </a:p>
        </p:txBody>
      </p:sp>
      <p:sp>
        <p:nvSpPr>
          <p:cNvPr id="78851" name="WordArt 3"/>
          <p:cNvSpPr>
            <a:spLocks noChangeArrowheads="1" noChangeShapeType="1" noTextEdit="1"/>
          </p:cNvSpPr>
          <p:nvPr/>
        </p:nvSpPr>
        <p:spPr bwMode="auto">
          <a:xfrm>
            <a:off x="1907704" y="1417340"/>
            <a:ext cx="5040313" cy="655637"/>
          </a:xfrm>
          <a:prstGeom prst="rect">
            <a:avLst/>
          </a:prstGeom>
        </p:spPr>
        <p:txBody>
          <a:bodyPr wrap="none" fromWordArt="1">
            <a:prstTxWarp prst="textDeflateBottom">
              <a:avLst>
                <a:gd name="adj" fmla="val 76472"/>
              </a:avLst>
            </a:prstTxWarp>
            <a:scene3d>
              <a:camera prst="perspectiveAbove"/>
              <a:lightRig rig="legacyNormal3" dir="t"/>
            </a:scene3d>
            <a:sp3d extrusionH="887400" prstMaterial="legacyMatte">
              <a:bevelT w="38100" h="38100" prst="angle"/>
              <a:extrusionClr>
                <a:srgbClr val="939676"/>
              </a:extrusionClr>
            </a:sp3d>
          </a:bodyPr>
          <a:lstStyle/>
          <a:p>
            <a:pPr algn="ctr">
              <a:defRPr/>
            </a:pPr>
            <a:r>
              <a:rPr lang="es-ES" sz="3600" kern="10" dirty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707070"/>
                    </a:gs>
                    <a:gs pos="50000">
                      <a:srgbClr val="FFFFFF"/>
                    </a:gs>
                    <a:gs pos="100000">
                      <a:srgbClr val="707070"/>
                    </a:gs>
                  </a:gsLst>
                  <a:lin ang="2700000" scaled="1"/>
                </a:gradFill>
                <a:latin typeface="High Tower Text"/>
              </a:rPr>
              <a:t> </a:t>
            </a:r>
            <a:r>
              <a:rPr lang="es-ES" sz="3600" kern="10" dirty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707070"/>
                    </a:gs>
                    <a:gs pos="50000">
                      <a:srgbClr val="FFFFFF"/>
                    </a:gs>
                    <a:gs pos="100000">
                      <a:srgbClr val="707070"/>
                    </a:gs>
                  </a:gsLst>
                  <a:lin ang="2700000" scaled="1"/>
                </a:gradFill>
                <a:effectLst>
                  <a:reflection blurRad="6350" stA="60000" endA="900" endPos="58000" dir="5400000" sy="-100000" algn="bl" rotWithShape="0"/>
                </a:effectLst>
                <a:latin typeface="High Tower Text"/>
              </a:rPr>
              <a:t>Títulos:</a:t>
            </a:r>
            <a:r>
              <a:rPr lang="es-ES" sz="3600" kern="10" dirty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707070"/>
                    </a:gs>
                    <a:gs pos="50000">
                      <a:srgbClr val="FFFFFF"/>
                    </a:gs>
                    <a:gs pos="100000">
                      <a:srgbClr val="707070"/>
                    </a:gs>
                  </a:gsLst>
                  <a:lin ang="2700000" scaled="1"/>
                </a:gradFill>
                <a:latin typeface="High Tower Text"/>
              </a:rPr>
              <a:t> </a:t>
            </a:r>
          </a:p>
        </p:txBody>
      </p:sp>
      <p:sp>
        <p:nvSpPr>
          <p:cNvPr id="78852" name="WordArt 4"/>
          <p:cNvSpPr>
            <a:spLocks noChangeArrowheads="1" noChangeShapeType="1" noTextEdit="1"/>
          </p:cNvSpPr>
          <p:nvPr/>
        </p:nvSpPr>
        <p:spPr bwMode="auto">
          <a:xfrm>
            <a:off x="1043608" y="2353444"/>
            <a:ext cx="6984627" cy="927794"/>
          </a:xfrm>
          <a:prstGeom prst="rect">
            <a:avLst/>
          </a:prstGeom>
        </p:spPr>
        <p:txBody>
          <a:bodyPr wrap="none" fromWordArt="1">
            <a:prstTxWarp prst="textCanUp">
              <a:avLst>
                <a:gd name="adj" fmla="val 91441"/>
              </a:avLst>
            </a:prstTxWarp>
            <a:scene3d>
              <a:camera prst="perspectiveRelaxedModerately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>
              <a:defRPr/>
            </a:pPr>
            <a:r>
              <a:rPr lang="es-ES" sz="3600" kern="10" dirty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5E9EFF"/>
                    </a:gs>
                    <a:gs pos="39999">
                      <a:srgbClr val="85C2FF"/>
                    </a:gs>
                    <a:gs pos="70000">
                      <a:srgbClr val="C4D6EB"/>
                    </a:gs>
                    <a:gs pos="100000">
                      <a:srgbClr val="FFEBFA"/>
                    </a:gs>
                  </a:gsLst>
                  <a:lin ang="5400000" scaled="1"/>
                </a:gradFill>
                <a:effectLst>
                  <a:prstShdw prst="shdw17" dist="17961" dir="13500000">
                    <a:srgbClr val="385F99"/>
                  </a:prstShdw>
                </a:effectLst>
                <a:latin typeface="Highlight LET"/>
              </a:rPr>
              <a:t>  </a:t>
            </a:r>
            <a:r>
              <a:rPr lang="es-ES" sz="3600" kern="10" dirty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5E9EFF"/>
                    </a:gs>
                    <a:gs pos="39999">
                      <a:srgbClr val="85C2FF"/>
                    </a:gs>
                    <a:gs pos="70000">
                      <a:srgbClr val="C4D6EB"/>
                    </a:gs>
                    <a:gs pos="100000">
                      <a:srgbClr val="FFEBFA"/>
                    </a:gs>
                  </a:gsLst>
                  <a:lin ang="5400000" scaled="1"/>
                </a:gradFill>
                <a:effectLst>
                  <a:prstShdw prst="shdw17" dist="17961" dir="13500000">
                    <a:srgbClr val="385F99"/>
                  </a:prstShdw>
                  <a:reflection blurRad="6350" stA="60000" endA="900" endPos="58000" dir="5400000" sy="-100000" algn="bl" rotWithShape="0"/>
                </a:effectLst>
                <a:latin typeface="Highlight LET"/>
              </a:rPr>
              <a:t>- </a:t>
            </a:r>
            <a:r>
              <a:rPr lang="es-ES" sz="3600" kern="10" dirty="0" err="1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5E9EFF"/>
                    </a:gs>
                    <a:gs pos="39999">
                      <a:srgbClr val="85C2FF"/>
                    </a:gs>
                    <a:gs pos="70000">
                      <a:srgbClr val="C4D6EB"/>
                    </a:gs>
                    <a:gs pos="100000">
                      <a:srgbClr val="FFEBFA"/>
                    </a:gs>
                  </a:gsLst>
                  <a:lin ang="5400000" scaled="1"/>
                </a:gradFill>
                <a:effectLst>
                  <a:prstShdw prst="shdw17" dist="17961" dir="13500000">
                    <a:srgbClr val="385F99"/>
                  </a:prstShdw>
                  <a:reflection blurRad="6350" stA="60000" endA="900" endPos="58000" dir="5400000" sy="-100000" algn="bl" rotWithShape="0"/>
                </a:effectLst>
                <a:latin typeface="Highlight LET"/>
              </a:rPr>
              <a:t>CanCán</a:t>
            </a:r>
            <a:r>
              <a:rPr lang="es-ES" sz="3600" kern="10" dirty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5E9EFF"/>
                    </a:gs>
                    <a:gs pos="39999">
                      <a:srgbClr val="85C2FF"/>
                    </a:gs>
                    <a:gs pos="70000">
                      <a:srgbClr val="C4D6EB"/>
                    </a:gs>
                    <a:gs pos="100000">
                      <a:srgbClr val="FFEBFA"/>
                    </a:gs>
                  </a:gsLst>
                  <a:lin ang="5400000" scaled="1"/>
                </a:gradFill>
                <a:effectLst>
                  <a:prstShdw prst="shdw17" dist="17961" dir="13500000">
                    <a:srgbClr val="385F99"/>
                  </a:prstShdw>
                  <a:reflection blurRad="6350" stA="60000" endA="900" endPos="58000" dir="5400000" sy="-100000" algn="bl" rotWithShape="0"/>
                </a:effectLst>
                <a:latin typeface="Highlight LET"/>
              </a:rPr>
              <a:t> ( Jacques </a:t>
            </a:r>
            <a:r>
              <a:rPr lang="es-ES" sz="3600" kern="10" dirty="0" err="1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5E9EFF"/>
                    </a:gs>
                    <a:gs pos="39999">
                      <a:srgbClr val="85C2FF"/>
                    </a:gs>
                    <a:gs pos="70000">
                      <a:srgbClr val="C4D6EB"/>
                    </a:gs>
                    <a:gs pos="100000">
                      <a:srgbClr val="FFEBFA"/>
                    </a:gs>
                  </a:gsLst>
                  <a:lin ang="5400000" scaled="1"/>
                </a:gradFill>
                <a:effectLst>
                  <a:prstShdw prst="shdw17" dist="17961" dir="13500000">
                    <a:srgbClr val="385F99"/>
                  </a:prstShdw>
                  <a:reflection blurRad="6350" stA="60000" endA="900" endPos="58000" dir="5400000" sy="-100000" algn="bl" rotWithShape="0"/>
                </a:effectLst>
                <a:latin typeface="Highlight LET"/>
              </a:rPr>
              <a:t>Offenbach</a:t>
            </a:r>
            <a:r>
              <a:rPr lang="es-ES" sz="3600" kern="10" dirty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5E9EFF"/>
                    </a:gs>
                    <a:gs pos="39999">
                      <a:srgbClr val="85C2FF"/>
                    </a:gs>
                    <a:gs pos="70000">
                      <a:srgbClr val="C4D6EB"/>
                    </a:gs>
                    <a:gs pos="100000">
                      <a:srgbClr val="FFEBFA"/>
                    </a:gs>
                  </a:gsLst>
                  <a:lin ang="5400000" scaled="1"/>
                </a:gradFill>
                <a:effectLst>
                  <a:prstShdw prst="shdw17" dist="17961" dir="13500000">
                    <a:srgbClr val="385F99"/>
                  </a:prstShdw>
                  <a:reflection blurRad="6350" stA="60000" endA="900" endPos="58000" dir="5400000" sy="-100000" algn="bl" rotWithShape="0"/>
                </a:effectLst>
                <a:latin typeface="Highlight LET"/>
              </a:rPr>
              <a:t> )   </a:t>
            </a:r>
          </a:p>
        </p:txBody>
      </p:sp>
      <p:sp>
        <p:nvSpPr>
          <p:cNvPr id="78854" name="WordArt 6"/>
          <p:cNvSpPr>
            <a:spLocks noChangeArrowheads="1" noChangeShapeType="1" noTextEdit="1"/>
          </p:cNvSpPr>
          <p:nvPr/>
        </p:nvSpPr>
        <p:spPr bwMode="auto">
          <a:xfrm>
            <a:off x="1043608" y="4225652"/>
            <a:ext cx="6696744" cy="900113"/>
          </a:xfrm>
          <a:prstGeom prst="rect">
            <a:avLst/>
          </a:prstGeom>
        </p:spPr>
        <p:txBody>
          <a:bodyPr wrap="none" fromWordArt="1">
            <a:prstTxWarp prst="textCanDown">
              <a:avLst>
                <a:gd name="adj" fmla="val 18593"/>
              </a:avLst>
            </a:prstTxWarp>
            <a:scene3d>
              <a:camera prst="perspectiveRelaxedModerately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>
              <a:defRPr/>
            </a:pPr>
            <a:r>
              <a:rPr lang="es-ES" sz="3600" kern="10" dirty="0">
                <a:ln w="19050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chemeClr val="tx1"/>
                    </a:gs>
                    <a:gs pos="100000">
                      <a:schemeClr val="folHlink"/>
                    </a:gs>
                  </a:gsLst>
                  <a:path path="rect">
                    <a:fillToRect r="100000" b="100000"/>
                  </a:path>
                </a:gradFill>
                <a:effectLst>
                  <a:prstShdw prst="shdw17" dist="17961" dir="2700000">
                    <a:srgbClr val="999999"/>
                  </a:prstShdw>
                </a:effectLst>
                <a:latin typeface="High Tower Text"/>
              </a:rPr>
              <a:t>   </a:t>
            </a:r>
            <a:r>
              <a:rPr lang="es-ES" sz="3600" kern="10" dirty="0">
                <a:ln w="19050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chemeClr val="tx1"/>
                    </a:gs>
                    <a:gs pos="100000">
                      <a:schemeClr val="folHlink"/>
                    </a:gs>
                  </a:gsLst>
                  <a:path path="rect">
                    <a:fillToRect r="100000" b="100000"/>
                  </a:path>
                </a:gradFill>
                <a:effectLst>
                  <a:prstShdw prst="shdw17" dist="17961" dir="2700000">
                    <a:srgbClr val="999999"/>
                  </a:prstShdw>
                  <a:reflection blurRad="6350" stA="60000" endA="900" endPos="58000" dir="5400000" sy="-100000" algn="bl" rotWithShape="0"/>
                </a:effectLst>
                <a:latin typeface="High Tower Text"/>
              </a:rPr>
              <a:t>- </a:t>
            </a:r>
            <a:r>
              <a:rPr lang="es-ES" sz="3600" kern="10" dirty="0" err="1">
                <a:ln w="19050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chemeClr val="tx1"/>
                    </a:gs>
                    <a:gs pos="100000">
                      <a:schemeClr val="folHlink"/>
                    </a:gs>
                  </a:gsLst>
                  <a:path path="rect">
                    <a:fillToRect r="100000" b="100000"/>
                  </a:path>
                </a:gradFill>
                <a:effectLst>
                  <a:prstShdw prst="shdw17" dist="17961" dir="2700000">
                    <a:srgbClr val="999999"/>
                  </a:prstShdw>
                  <a:reflection blurRad="6350" stA="60000" endA="900" endPos="58000" dir="5400000" sy="-100000" algn="bl" rotWithShape="0"/>
                </a:effectLst>
                <a:latin typeface="High Tower Text"/>
              </a:rPr>
              <a:t>Shocking</a:t>
            </a:r>
            <a:r>
              <a:rPr lang="es-ES" sz="3600" kern="10" dirty="0">
                <a:ln w="19050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chemeClr val="tx1"/>
                    </a:gs>
                    <a:gs pos="100000">
                      <a:schemeClr val="folHlink"/>
                    </a:gs>
                  </a:gsLst>
                  <a:path path="rect">
                    <a:fillToRect r="100000" b="100000"/>
                  </a:path>
                </a:gradFill>
                <a:effectLst>
                  <a:prstShdw prst="shdw17" dist="17961" dir="2700000">
                    <a:srgbClr val="999999"/>
                  </a:prstShdw>
                  <a:reflection blurRad="6350" stA="60000" endA="900" endPos="58000" dir="5400000" sy="-100000" algn="bl" rotWithShape="0"/>
                </a:effectLst>
                <a:latin typeface="High Tower Text"/>
              </a:rPr>
              <a:t> Blue ( Venus )  </a:t>
            </a:r>
          </a:p>
        </p:txBody>
      </p:sp>
      <p:sp>
        <p:nvSpPr>
          <p:cNvPr id="82954" name="WordArt 10"/>
          <p:cNvSpPr>
            <a:spLocks noChangeArrowheads="1" noChangeShapeType="1" noTextEdit="1"/>
          </p:cNvSpPr>
          <p:nvPr/>
        </p:nvSpPr>
        <p:spPr bwMode="auto">
          <a:xfrm>
            <a:off x="1259632" y="3433564"/>
            <a:ext cx="6480299" cy="7667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perspectiveRelaxedModerately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>
              <a:defRPr/>
            </a:pPr>
            <a:r>
              <a:rPr lang="es-ES" sz="3600" kern="10" dirty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5E9EFF"/>
                    </a:gs>
                    <a:gs pos="39999">
                      <a:srgbClr val="85C2FF"/>
                    </a:gs>
                    <a:gs pos="70000">
                      <a:srgbClr val="C4D6EB"/>
                    </a:gs>
                    <a:gs pos="100000">
                      <a:srgbClr val="FFEBFA"/>
                    </a:gs>
                  </a:gsLst>
                  <a:lin ang="5400000" scaled="1"/>
                </a:gradFill>
                <a:effectLst>
                  <a:prstShdw prst="shdw17" dist="17961" dir="13500000">
                    <a:srgbClr val="385F99"/>
                  </a:prstShdw>
                </a:effectLst>
                <a:latin typeface="High Tower Text"/>
              </a:rPr>
              <a:t>  </a:t>
            </a:r>
            <a:r>
              <a:rPr lang="es-ES" sz="3600" kern="10" dirty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5E9EFF"/>
                    </a:gs>
                    <a:gs pos="39999">
                      <a:srgbClr val="85C2FF"/>
                    </a:gs>
                    <a:gs pos="70000">
                      <a:srgbClr val="C4D6EB"/>
                    </a:gs>
                    <a:gs pos="100000">
                      <a:srgbClr val="FFEBFA"/>
                    </a:gs>
                  </a:gsLst>
                  <a:lin ang="5400000" scaled="1"/>
                </a:gradFill>
                <a:effectLst>
                  <a:prstShdw prst="shdw17" dist="17961" dir="13500000">
                    <a:srgbClr val="385F99"/>
                  </a:prstShdw>
                  <a:reflection blurRad="6350" stA="60000" endA="900" endPos="58000" dir="5400000" sy="-100000" algn="bl" rotWithShape="0"/>
                </a:effectLst>
                <a:latin typeface="High Tower Text"/>
              </a:rPr>
              <a:t>- </a:t>
            </a:r>
            <a:r>
              <a:rPr lang="es-ES" sz="3600" kern="10" dirty="0" err="1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5E9EFF"/>
                    </a:gs>
                    <a:gs pos="39999">
                      <a:srgbClr val="85C2FF"/>
                    </a:gs>
                    <a:gs pos="70000">
                      <a:srgbClr val="C4D6EB"/>
                    </a:gs>
                    <a:gs pos="100000">
                      <a:srgbClr val="FFEBFA"/>
                    </a:gs>
                  </a:gsLst>
                  <a:lin ang="5400000" scaled="1"/>
                </a:gradFill>
                <a:effectLst>
                  <a:prstShdw prst="shdw17" dist="17961" dir="13500000">
                    <a:srgbClr val="385F99"/>
                  </a:prstShdw>
                  <a:reflection blurRad="6350" stA="60000" endA="900" endPos="58000" dir="5400000" sy="-100000" algn="bl" rotWithShape="0"/>
                </a:effectLst>
                <a:latin typeface="High Tower Text"/>
              </a:rPr>
              <a:t>Boogie</a:t>
            </a:r>
            <a:r>
              <a:rPr lang="es-ES" sz="3600" kern="10" dirty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5E9EFF"/>
                    </a:gs>
                    <a:gs pos="39999">
                      <a:srgbClr val="85C2FF"/>
                    </a:gs>
                    <a:gs pos="70000">
                      <a:srgbClr val="C4D6EB"/>
                    </a:gs>
                    <a:gs pos="100000">
                      <a:srgbClr val="FFEBFA"/>
                    </a:gs>
                  </a:gsLst>
                  <a:lin ang="5400000" scaled="1"/>
                </a:gradFill>
                <a:effectLst>
                  <a:prstShdw prst="shdw17" dist="17961" dir="13500000">
                    <a:srgbClr val="385F99"/>
                  </a:prstShdw>
                  <a:reflection blurRad="6350" stA="60000" endA="900" endPos="58000" dir="5400000" sy="-100000" algn="bl" rotWithShape="0"/>
                </a:effectLst>
                <a:latin typeface="High Tower Text"/>
              </a:rPr>
              <a:t> </a:t>
            </a:r>
            <a:r>
              <a:rPr lang="es-ES" sz="3600" kern="10" dirty="0" err="1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5E9EFF"/>
                    </a:gs>
                    <a:gs pos="39999">
                      <a:srgbClr val="85C2FF"/>
                    </a:gs>
                    <a:gs pos="70000">
                      <a:srgbClr val="C4D6EB"/>
                    </a:gs>
                    <a:gs pos="100000">
                      <a:srgbClr val="FFEBFA"/>
                    </a:gs>
                  </a:gsLst>
                  <a:lin ang="5400000" scaled="1"/>
                </a:gradFill>
                <a:effectLst>
                  <a:prstShdw prst="shdw17" dist="17961" dir="13500000">
                    <a:srgbClr val="385F99"/>
                  </a:prstShdw>
                  <a:reflection blurRad="6350" stA="60000" endA="900" endPos="58000" dir="5400000" sy="-100000" algn="bl" rotWithShape="0"/>
                </a:effectLst>
                <a:latin typeface="High Tower Text"/>
              </a:rPr>
              <a:t>Woogie</a:t>
            </a:r>
            <a:r>
              <a:rPr lang="es-ES" sz="3600" kern="10" dirty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5E9EFF"/>
                    </a:gs>
                    <a:gs pos="39999">
                      <a:srgbClr val="85C2FF"/>
                    </a:gs>
                    <a:gs pos="70000">
                      <a:srgbClr val="C4D6EB"/>
                    </a:gs>
                    <a:gs pos="100000">
                      <a:srgbClr val="FFEBFA"/>
                    </a:gs>
                  </a:gsLst>
                  <a:lin ang="5400000" scaled="1"/>
                </a:gradFill>
                <a:effectLst>
                  <a:prstShdw prst="shdw17" dist="17961" dir="13500000">
                    <a:srgbClr val="385F99"/>
                  </a:prstShdw>
                  <a:reflection blurRad="6350" stA="60000" endA="900" endPos="58000" dir="5400000" sy="-100000" algn="bl" rotWithShape="0"/>
                </a:effectLst>
                <a:latin typeface="High Tower Text"/>
              </a:rPr>
              <a:t> </a:t>
            </a:r>
            <a:r>
              <a:rPr lang="es-ES" sz="3600" kern="10" dirty="0" err="1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5E9EFF"/>
                    </a:gs>
                    <a:gs pos="39999">
                      <a:srgbClr val="85C2FF"/>
                    </a:gs>
                    <a:gs pos="70000">
                      <a:srgbClr val="C4D6EB"/>
                    </a:gs>
                    <a:gs pos="100000">
                      <a:srgbClr val="FFEBFA"/>
                    </a:gs>
                  </a:gsLst>
                  <a:lin ang="5400000" scaled="1"/>
                </a:gradFill>
                <a:effectLst>
                  <a:prstShdw prst="shdw17" dist="17961" dir="13500000">
                    <a:srgbClr val="385F99"/>
                  </a:prstShdw>
                  <a:reflection blurRad="6350" stA="60000" endA="900" endPos="58000" dir="5400000" sy="-100000" algn="bl" rotWithShape="0"/>
                </a:effectLst>
                <a:latin typeface="High Tower Text"/>
              </a:rPr>
              <a:t>Medley</a:t>
            </a:r>
            <a:r>
              <a:rPr lang="es-ES" sz="3600" kern="10" dirty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5E9EFF"/>
                    </a:gs>
                    <a:gs pos="39999">
                      <a:srgbClr val="85C2FF"/>
                    </a:gs>
                    <a:gs pos="70000">
                      <a:srgbClr val="C4D6EB"/>
                    </a:gs>
                    <a:gs pos="100000">
                      <a:srgbClr val="FFEBFA"/>
                    </a:gs>
                  </a:gsLst>
                  <a:lin ang="5400000" scaled="1"/>
                </a:gradFill>
                <a:effectLst>
                  <a:prstShdw prst="shdw17" dist="17961" dir="13500000">
                    <a:srgbClr val="385F99"/>
                  </a:prstShdw>
                  <a:reflection blurRad="6350" stA="60000" endA="900" endPos="58000" dir="5400000" sy="-100000" algn="bl" rotWithShape="0"/>
                </a:effectLst>
                <a:latin typeface="High Tower Text"/>
              </a:rPr>
              <a:t> ( </a:t>
            </a:r>
            <a:r>
              <a:rPr lang="es-ES" sz="3600" kern="10" dirty="0" err="1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5E9EFF"/>
                    </a:gs>
                    <a:gs pos="39999">
                      <a:srgbClr val="85C2FF"/>
                    </a:gs>
                    <a:gs pos="70000">
                      <a:srgbClr val="C4D6EB"/>
                    </a:gs>
                    <a:gs pos="100000">
                      <a:srgbClr val="FFEBFA"/>
                    </a:gs>
                  </a:gsLst>
                  <a:lin ang="5400000" scaled="1"/>
                </a:gradFill>
                <a:effectLst>
                  <a:prstShdw prst="shdw17" dist="17961" dir="13500000">
                    <a:srgbClr val="385F99"/>
                  </a:prstShdw>
                  <a:reflection blurRad="6350" stA="60000" endA="900" endPos="58000" dir="5400000" sy="-100000" algn="bl" rotWithShape="0"/>
                </a:effectLst>
                <a:latin typeface="High Tower Text"/>
              </a:rPr>
              <a:t>Stars</a:t>
            </a:r>
            <a:r>
              <a:rPr lang="es-ES" sz="3600" kern="10" dirty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5E9EFF"/>
                    </a:gs>
                    <a:gs pos="39999">
                      <a:srgbClr val="85C2FF"/>
                    </a:gs>
                    <a:gs pos="70000">
                      <a:srgbClr val="C4D6EB"/>
                    </a:gs>
                    <a:gs pos="100000">
                      <a:srgbClr val="FFEBFA"/>
                    </a:gs>
                  </a:gsLst>
                  <a:lin ang="5400000" scaled="1"/>
                </a:gradFill>
                <a:effectLst>
                  <a:prstShdw prst="shdw17" dist="17961" dir="13500000">
                    <a:srgbClr val="385F99"/>
                  </a:prstShdw>
                  <a:reflection blurRad="6350" stA="60000" endA="900" endPos="58000" dir="5400000" sy="-100000" algn="bl" rotWithShape="0"/>
                </a:effectLst>
                <a:latin typeface="High Tower Text"/>
              </a:rPr>
              <a:t> </a:t>
            </a:r>
            <a:r>
              <a:rPr lang="es-ES" sz="3600" kern="10" dirty="0" err="1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5E9EFF"/>
                    </a:gs>
                    <a:gs pos="39999">
                      <a:srgbClr val="85C2FF"/>
                    </a:gs>
                    <a:gs pos="70000">
                      <a:srgbClr val="C4D6EB"/>
                    </a:gs>
                    <a:gs pos="100000">
                      <a:srgbClr val="FFEBFA"/>
                    </a:gs>
                  </a:gsLst>
                  <a:lin ang="5400000" scaled="1"/>
                </a:gradFill>
                <a:effectLst>
                  <a:prstShdw prst="shdw17" dist="17961" dir="13500000">
                    <a:srgbClr val="385F99"/>
                  </a:prstShdw>
                  <a:reflection blurRad="6350" stA="60000" endA="900" endPos="58000" dir="5400000" sy="-100000" algn="bl" rotWithShape="0"/>
                </a:effectLst>
                <a:latin typeface="High Tower Text"/>
              </a:rPr>
              <a:t>Sisters</a:t>
            </a:r>
            <a:r>
              <a:rPr lang="es-ES" sz="3600" kern="10" dirty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5E9EFF"/>
                    </a:gs>
                    <a:gs pos="39999">
                      <a:srgbClr val="85C2FF"/>
                    </a:gs>
                    <a:gs pos="70000">
                      <a:srgbClr val="C4D6EB"/>
                    </a:gs>
                    <a:gs pos="100000">
                      <a:srgbClr val="FFEBFA"/>
                    </a:gs>
                  </a:gsLst>
                  <a:lin ang="5400000" scaled="1"/>
                </a:gradFill>
                <a:effectLst>
                  <a:prstShdw prst="shdw17" dist="17961" dir="13500000">
                    <a:srgbClr val="385F99"/>
                  </a:prstShdw>
                  <a:reflection blurRad="6350" stA="60000" endA="900" endPos="58000" dir="5400000" sy="-100000" algn="bl" rotWithShape="0"/>
                </a:effectLst>
                <a:latin typeface="High Tower Text"/>
              </a:rPr>
              <a:t> </a:t>
            </a:r>
            <a:r>
              <a:rPr lang="es-ES" sz="3600" kern="10" dirty="0" err="1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5E9EFF"/>
                    </a:gs>
                    <a:gs pos="39999">
                      <a:srgbClr val="85C2FF"/>
                    </a:gs>
                    <a:gs pos="70000">
                      <a:srgbClr val="C4D6EB"/>
                    </a:gs>
                    <a:gs pos="100000">
                      <a:srgbClr val="FFEBFA"/>
                    </a:gs>
                  </a:gsLst>
                  <a:lin ang="5400000" scaled="1"/>
                </a:gradFill>
                <a:effectLst>
                  <a:prstShdw prst="shdw17" dist="17961" dir="13500000">
                    <a:srgbClr val="385F99"/>
                  </a:prstShdw>
                  <a:reflection blurRad="6350" stA="60000" endA="900" endPos="58000" dir="5400000" sy="-100000" algn="bl" rotWithShape="0"/>
                </a:effectLst>
                <a:latin typeface="High Tower Text"/>
              </a:rPr>
              <a:t>Lirics</a:t>
            </a:r>
            <a:r>
              <a:rPr lang="es-ES" sz="3600" kern="10" dirty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5E9EFF"/>
                    </a:gs>
                    <a:gs pos="39999">
                      <a:srgbClr val="85C2FF"/>
                    </a:gs>
                    <a:gs pos="70000">
                      <a:srgbClr val="C4D6EB"/>
                    </a:gs>
                    <a:gs pos="100000">
                      <a:srgbClr val="FFEBFA"/>
                    </a:gs>
                  </a:gsLst>
                  <a:lin ang="5400000" scaled="1"/>
                </a:gradFill>
                <a:effectLst>
                  <a:prstShdw prst="shdw17" dist="17961" dir="13500000">
                    <a:srgbClr val="385F99"/>
                  </a:prstShdw>
                  <a:reflection blurRad="6350" stA="60000" endA="900" endPos="58000" dir="5400000" sy="-100000" algn="bl" rotWithShape="0"/>
                </a:effectLst>
                <a:latin typeface="High Tower Text"/>
              </a:rPr>
              <a:t> )  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8000">
        <p14:warp dir="in"/>
      </p:transition>
    </mc:Choice>
    <mc:Fallback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88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88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9" presetClass="entr" presetSubtype="1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788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88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7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788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88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500"/>
                            </p:stCondLst>
                            <p:childTnLst>
                              <p:par>
                                <p:cTn id="19" presetID="47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88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88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88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7000"/>
                            </p:stCondLst>
                            <p:childTnLst>
                              <p:par>
                                <p:cTn id="25" presetID="2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829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829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9500"/>
                            </p:stCondLst>
                            <p:childTnLst>
                              <p:par>
                                <p:cTn id="30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788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88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88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4"/>
          <p:cNvSpPr>
            <a:spLocks noChangeArrowheads="1"/>
          </p:cNvSpPr>
          <p:nvPr/>
        </p:nvSpPr>
        <p:spPr bwMode="auto">
          <a:xfrm>
            <a:off x="0" y="1333500"/>
            <a:ext cx="9144000" cy="1905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74755" name="Rectangle 5"/>
          <p:cNvSpPr>
            <a:spLocks noChangeArrowheads="1"/>
          </p:cNvSpPr>
          <p:nvPr/>
        </p:nvSpPr>
        <p:spPr bwMode="auto">
          <a:xfrm>
            <a:off x="0" y="1524000"/>
            <a:ext cx="9144000" cy="41910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74756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4876800" cy="130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4757" name="Text Box 8"/>
          <p:cNvSpPr txBox="1">
            <a:spLocks noChangeArrowheads="1"/>
          </p:cNvSpPr>
          <p:nvPr/>
        </p:nvSpPr>
        <p:spPr bwMode="auto">
          <a:xfrm>
            <a:off x="0" y="1587500"/>
            <a:ext cx="9144000" cy="2370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74758" name="Text Box 11"/>
          <p:cNvSpPr txBox="1">
            <a:spLocks noChangeArrowheads="1"/>
          </p:cNvSpPr>
          <p:nvPr/>
        </p:nvSpPr>
        <p:spPr bwMode="auto">
          <a:xfrm>
            <a:off x="1143000" y="3937000"/>
            <a:ext cx="2667000" cy="1892300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74759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3492500"/>
            <a:ext cx="2362200" cy="1968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4760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4064000"/>
            <a:ext cx="1219200" cy="82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4761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476500"/>
            <a:ext cx="533400" cy="44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4762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2921000"/>
            <a:ext cx="533400" cy="44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4763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3365500"/>
            <a:ext cx="533400" cy="44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4764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3810000"/>
            <a:ext cx="533400" cy="44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vortex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0.2"/>
</p:tagLst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3003</TotalTime>
  <Words>1960</Words>
  <Application>Microsoft Office PowerPoint</Application>
  <PresentationFormat>Presentación en pantalla (16:10)</PresentationFormat>
  <Paragraphs>119</Paragraphs>
  <Slides>71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9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71</vt:i4>
      </vt:variant>
    </vt:vector>
  </HeadingPairs>
  <TitlesOfParts>
    <vt:vector size="82" baseType="lpstr">
      <vt:lpstr>Arial</vt:lpstr>
      <vt:lpstr>Arial Black</vt:lpstr>
      <vt:lpstr>Calibri</vt:lpstr>
      <vt:lpstr>Harrington</vt:lpstr>
      <vt:lpstr>High Tower Text</vt:lpstr>
      <vt:lpstr>Highlight LET</vt:lpstr>
      <vt:lpstr>Kristen ITC</vt:lpstr>
      <vt:lpstr>Lucida Bright</vt:lpstr>
      <vt:lpstr>Times New Roman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Papa</dc:creator>
  <cp:lastModifiedBy>Vicente Garcia</cp:lastModifiedBy>
  <cp:revision>207</cp:revision>
  <dcterms:created xsi:type="dcterms:W3CDTF">2017-02-07T10:16:02Z</dcterms:created>
  <dcterms:modified xsi:type="dcterms:W3CDTF">2023-08-25T21:39:34Z</dcterms:modified>
</cp:coreProperties>
</file>