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257" r:id="rId4"/>
    <p:sldId id="259" r:id="rId5"/>
    <p:sldId id="260" r:id="rId6"/>
    <p:sldId id="262" r:id="rId7"/>
    <p:sldId id="261" r:id="rId8"/>
    <p:sldId id="258" r:id="rId9"/>
    <p:sldId id="263"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4Prhi0strS85fIrO1zPbdw" hashData="y4rjnLRxt2Uw6s+/6ISjt1y0kT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3" d="100"/>
          <a:sy n="63" d="100"/>
        </p:scale>
        <p:origin x="-324"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0167AD3-5BB9-45B8-8C1D-27573D4EC183}" type="datetimeFigureOut">
              <a:rPr lang="es-ES" smtClean="0"/>
              <a:pPr/>
              <a:t>01/10/2012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738F977-5834-43D4-8E87-800527F99739}" type="slidenum">
              <a:rPr lang="es-ES" smtClean="0"/>
              <a:pPr/>
              <a:t>‹Nº›</a:t>
            </a:fld>
            <a:endParaRPr lang="es-ES"/>
          </a:p>
        </p:txBody>
      </p:sp>
    </p:spTree>
  </p:cSld>
  <p:clrMapOvr>
    <a:masterClrMapping/>
  </p:clrMapOvr>
  <p:transition advTm="2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0167AD3-5BB9-45B8-8C1D-27573D4EC183}" type="datetimeFigureOut">
              <a:rPr lang="es-ES" smtClean="0"/>
              <a:pPr/>
              <a:t>01/10/2012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738F977-5834-43D4-8E87-800527F99739}" type="slidenum">
              <a:rPr lang="es-ES" smtClean="0"/>
              <a:pPr/>
              <a:t>‹Nº›</a:t>
            </a:fld>
            <a:endParaRPr lang="es-ES"/>
          </a:p>
        </p:txBody>
      </p:sp>
    </p:spTree>
  </p:cSld>
  <p:clrMapOvr>
    <a:masterClrMapping/>
  </p:clrMapOvr>
  <p:transition advTm="2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0167AD3-5BB9-45B8-8C1D-27573D4EC183}" type="datetimeFigureOut">
              <a:rPr lang="es-ES" smtClean="0"/>
              <a:pPr/>
              <a:t>01/10/2012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738F977-5834-43D4-8E87-800527F99739}" type="slidenum">
              <a:rPr lang="es-ES" smtClean="0"/>
              <a:pPr/>
              <a:t>‹Nº›</a:t>
            </a:fld>
            <a:endParaRPr lang="es-ES"/>
          </a:p>
        </p:txBody>
      </p:sp>
    </p:spTree>
  </p:cSld>
  <p:clrMapOvr>
    <a:masterClrMapping/>
  </p:clrMapOvr>
  <p:transition advTm="2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0167AD3-5BB9-45B8-8C1D-27573D4EC183}" type="datetimeFigureOut">
              <a:rPr lang="es-ES" smtClean="0"/>
              <a:pPr/>
              <a:t>01/10/2012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738F977-5834-43D4-8E87-800527F99739}" type="slidenum">
              <a:rPr lang="es-ES" smtClean="0"/>
              <a:pPr/>
              <a:t>‹Nº›</a:t>
            </a:fld>
            <a:endParaRPr lang="es-ES"/>
          </a:p>
        </p:txBody>
      </p:sp>
    </p:spTree>
  </p:cSld>
  <p:clrMapOvr>
    <a:masterClrMapping/>
  </p:clrMapOvr>
  <p:transition advTm="2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0167AD3-5BB9-45B8-8C1D-27573D4EC183}" type="datetimeFigureOut">
              <a:rPr lang="es-ES" smtClean="0"/>
              <a:pPr/>
              <a:t>01/10/2012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738F977-5834-43D4-8E87-800527F99739}" type="slidenum">
              <a:rPr lang="es-ES" smtClean="0"/>
              <a:pPr/>
              <a:t>‹Nº›</a:t>
            </a:fld>
            <a:endParaRPr lang="es-ES"/>
          </a:p>
        </p:txBody>
      </p:sp>
    </p:spTree>
  </p:cSld>
  <p:clrMapOvr>
    <a:masterClrMapping/>
  </p:clrMapOvr>
  <p:transition advTm="2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0167AD3-5BB9-45B8-8C1D-27573D4EC183}" type="datetimeFigureOut">
              <a:rPr lang="es-ES" smtClean="0"/>
              <a:pPr/>
              <a:t>01/10/2012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738F977-5834-43D4-8E87-800527F99739}" type="slidenum">
              <a:rPr lang="es-ES" smtClean="0"/>
              <a:pPr/>
              <a:t>‹Nº›</a:t>
            </a:fld>
            <a:endParaRPr lang="es-ES"/>
          </a:p>
        </p:txBody>
      </p:sp>
    </p:spTree>
  </p:cSld>
  <p:clrMapOvr>
    <a:masterClrMapping/>
  </p:clrMapOvr>
  <p:transition advTm="2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0167AD3-5BB9-45B8-8C1D-27573D4EC183}" type="datetimeFigureOut">
              <a:rPr lang="es-ES" smtClean="0"/>
              <a:pPr/>
              <a:t>01/10/2012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738F977-5834-43D4-8E87-800527F99739}" type="slidenum">
              <a:rPr lang="es-ES" smtClean="0"/>
              <a:pPr/>
              <a:t>‹Nº›</a:t>
            </a:fld>
            <a:endParaRPr lang="es-ES"/>
          </a:p>
        </p:txBody>
      </p:sp>
    </p:spTree>
  </p:cSld>
  <p:clrMapOvr>
    <a:masterClrMapping/>
  </p:clrMapOvr>
  <p:transition advTm="2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167AD3-5BB9-45B8-8C1D-27573D4EC183}" type="datetimeFigureOut">
              <a:rPr lang="es-ES" smtClean="0"/>
              <a:pPr/>
              <a:t>01/10/2012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738F977-5834-43D4-8E87-800527F99739}" type="slidenum">
              <a:rPr lang="es-ES" smtClean="0"/>
              <a:pPr/>
              <a:t>‹Nº›</a:t>
            </a:fld>
            <a:endParaRPr lang="es-ES"/>
          </a:p>
        </p:txBody>
      </p:sp>
    </p:spTree>
  </p:cSld>
  <p:clrMapOvr>
    <a:masterClrMapping/>
  </p:clrMapOvr>
  <p:transition advTm="2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167AD3-5BB9-45B8-8C1D-27573D4EC183}" type="datetimeFigureOut">
              <a:rPr lang="es-ES" smtClean="0"/>
              <a:pPr/>
              <a:t>01/10/2012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738F977-5834-43D4-8E87-800527F99739}" type="slidenum">
              <a:rPr lang="es-ES" smtClean="0"/>
              <a:pPr/>
              <a:t>‹Nº›</a:t>
            </a:fld>
            <a:endParaRPr lang="es-ES"/>
          </a:p>
        </p:txBody>
      </p:sp>
    </p:spTree>
  </p:cSld>
  <p:clrMapOvr>
    <a:masterClrMapping/>
  </p:clrMapOvr>
  <p:transition advTm="2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0167AD3-5BB9-45B8-8C1D-27573D4EC183}" type="datetimeFigureOut">
              <a:rPr lang="es-ES" smtClean="0"/>
              <a:pPr/>
              <a:t>01/10/2012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738F977-5834-43D4-8E87-800527F99739}" type="slidenum">
              <a:rPr lang="es-ES" smtClean="0"/>
              <a:pPr/>
              <a:t>‹Nº›</a:t>
            </a:fld>
            <a:endParaRPr lang="es-ES"/>
          </a:p>
        </p:txBody>
      </p:sp>
    </p:spTree>
  </p:cSld>
  <p:clrMapOvr>
    <a:masterClrMapping/>
  </p:clrMapOvr>
  <p:transition advTm="2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0167AD3-5BB9-45B8-8C1D-27573D4EC183}" type="datetimeFigureOut">
              <a:rPr lang="es-ES" smtClean="0"/>
              <a:pPr/>
              <a:t>01/10/2012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738F977-5834-43D4-8E87-800527F99739}" type="slidenum">
              <a:rPr lang="es-ES" smtClean="0"/>
              <a:pPr/>
              <a:t>‹Nº›</a:t>
            </a:fld>
            <a:endParaRPr lang="es-ES"/>
          </a:p>
        </p:txBody>
      </p:sp>
    </p:spTree>
  </p:cSld>
  <p:clrMapOvr>
    <a:masterClrMapping/>
  </p:clrMapOvr>
  <p:transition advTm="2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399965A-A4B2-442D-95EC-5EE8641EBE5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167AD3-5BB9-45B8-8C1D-27573D4EC183}" type="datetimeFigureOut">
              <a:rPr lang="es-ES" smtClean="0"/>
              <a:pPr/>
              <a:t>01/10/2012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8F977-5834-43D4-8E87-800527F9973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2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ED86741-E510-4C3B-9E37-552821382A3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10.gif"/><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smtClean="0"/>
          </a:p>
          <a:p>
            <a:endParaRPr lang="es-ES" dirty="0"/>
          </a:p>
          <a:p>
            <a:endParaRPr lang="es-ES" dirty="0" smtClean="0"/>
          </a:p>
          <a:p>
            <a:endParaRPr lang="es-ES" dirty="0"/>
          </a:p>
          <a:p>
            <a:endParaRPr lang="es-ES" dirty="0" smtClean="0"/>
          </a:p>
          <a:p>
            <a:endParaRPr lang="es-ES" dirty="0"/>
          </a:p>
        </p:txBody>
      </p:sp>
      <p:sp>
        <p:nvSpPr>
          <p:cNvPr id="4" name="3 CuadroTexto"/>
          <p:cNvSpPr txBox="1"/>
          <p:nvPr/>
        </p:nvSpPr>
        <p:spPr>
          <a:xfrm>
            <a:off x="714348" y="4572008"/>
            <a:ext cx="7470315" cy="2554545"/>
          </a:xfrm>
          <a:prstGeom prst="rect">
            <a:avLst/>
          </a:prstGeom>
          <a:noFill/>
        </p:spPr>
        <p:txBody>
          <a:bodyPr wrap="none" rtlCol="0">
            <a:spAutoFit/>
            <a:scene3d>
              <a:camera prst="orthographicFront"/>
              <a:lightRig rig="threePt" dir="t"/>
            </a:scene3d>
            <a:sp3d extrusionH="57150">
              <a:bevelT w="38100" h="38100" prst="convex"/>
            </a:sp3d>
          </a:bodyPr>
          <a:lstStyle/>
          <a:p>
            <a:r>
              <a:rPr lang="es-ES" sz="8000" b="1" dirty="0" smtClean="0">
                <a:solidFill>
                  <a:srgbClr val="FF0000"/>
                </a:solidFill>
                <a:latin typeface="Kristen ITC" pitchFamily="66" charset="0"/>
              </a:rPr>
              <a:t>Orden  Militar</a:t>
            </a:r>
          </a:p>
          <a:p>
            <a:endParaRPr lang="es-ES" sz="8000" b="1" dirty="0">
              <a:latin typeface="Kristen ITC" pitchFamily="66" charset="0"/>
            </a:endParaRPr>
          </a:p>
        </p:txBody>
      </p:sp>
      <p:pic>
        <p:nvPicPr>
          <p:cNvPr id="5" name="4 Imagen" descr="7630482-esta-ilustraci-n-representa-a-un-hombre-en-uniforme-militar-y-saludando.jpg"/>
          <p:cNvPicPr>
            <a:picLocks noChangeAspect="1"/>
          </p:cNvPicPr>
          <p:nvPr/>
        </p:nvPicPr>
        <p:blipFill>
          <a:blip r:embed="rId3"/>
          <a:stretch>
            <a:fillRect/>
          </a:stretch>
        </p:blipFill>
        <p:spPr>
          <a:xfrm>
            <a:off x="2786050" y="714356"/>
            <a:ext cx="3143250" cy="3810000"/>
          </a:xfrm>
          <a:prstGeom prst="rect">
            <a:avLst/>
          </a:prstGeom>
        </p:spPr>
      </p:pic>
      <p:pic>
        <p:nvPicPr>
          <p:cNvPr id="7" name="6 Imagen" descr="signature_1t.gif"/>
          <p:cNvPicPr>
            <a:picLocks noChangeAspect="1"/>
          </p:cNvPicPr>
          <p:nvPr/>
        </p:nvPicPr>
        <p:blipFill>
          <a:blip r:embed="rId4"/>
          <a:stretch>
            <a:fillRect/>
          </a:stretch>
        </p:blipFill>
        <p:spPr>
          <a:xfrm>
            <a:off x="6357950" y="6202458"/>
            <a:ext cx="2786050" cy="655541"/>
          </a:xfrm>
          <a:prstGeom prst="rect">
            <a:avLst/>
          </a:prstGeom>
        </p:spPr>
      </p:pic>
    </p:spTree>
  </p:cSld>
  <p:clrMapOvr>
    <a:masterClrMapping/>
  </p:clrMapOvr>
  <p:transition advTm="8000">
    <p:sndAc>
      <p:stSnd loop="1">
        <p:snd r:embed="rId2" name="efectos varios (3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childTnLst>
                                </p:cTn>
                              </p:par>
                              <p:par>
                                <p:cTn id="9" presetID="23" presetClass="entr" presetSubtype="3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6*min(max(#ppt_w*#ppt_h,.3),1)-7.4)/-.7*#ppt_w"/>
                                          </p:val>
                                        </p:tav>
                                        <p:tav tm="100000">
                                          <p:val>
                                            <p:strVal val="#ppt_w"/>
                                          </p:val>
                                        </p:tav>
                                      </p:tavLst>
                                    </p:anim>
                                    <p:anim calcmode="lin" valueType="num">
                                      <p:cBhvr>
                                        <p:cTn id="12" dur="2000" fill="hold"/>
                                        <p:tgtEl>
                                          <p:spTgt spid="5"/>
                                        </p:tgtEl>
                                        <p:attrNameLst>
                                          <p:attrName>ppt_h</p:attrName>
                                        </p:attrNameLst>
                                      </p:cBhvr>
                                      <p:tavLst>
                                        <p:tav tm="0">
                                          <p:val>
                                            <p:strVal val="(6*min(max(#ppt_w*#ppt_h,.3),1)-7.4)/-.7*#ppt_h"/>
                                          </p:val>
                                        </p:tav>
                                        <p:tav tm="100000">
                                          <p:val>
                                            <p:strVal val="#ppt_h"/>
                                          </p:val>
                                        </p:tav>
                                      </p:tavLst>
                                    </p:anim>
                                    <p:anim calcmode="lin" valueType="num">
                                      <p:cBhvr>
                                        <p:cTn id="13" dur="2000" fill="hold"/>
                                        <p:tgtEl>
                                          <p:spTgt spid="5"/>
                                        </p:tgtEl>
                                        <p:attrNameLst>
                                          <p:attrName>ppt_x</p:attrName>
                                        </p:attrNameLst>
                                      </p:cBhvr>
                                      <p:tavLst>
                                        <p:tav tm="0">
                                          <p:val>
                                            <p:fltVal val="0.5"/>
                                          </p:val>
                                        </p:tav>
                                        <p:tav tm="100000">
                                          <p:val>
                                            <p:strVal val="#ppt_x"/>
                                          </p:val>
                                        </p:tav>
                                      </p:tavLst>
                                    </p:anim>
                                    <p:anim calcmode="lin" valueType="num">
                                      <p:cBhvr>
                                        <p:cTn id="14" dur="20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2000"/>
                            </p:stCondLst>
                            <p:childTnLst>
                              <p:par>
                                <p:cTn id="16" presetID="17" presetClass="entr" presetSubtype="1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chemeClr val="tx1"/>
          </a:solidFill>
        </p:spPr>
        <p:txBody>
          <a:bodyPr/>
          <a:lstStyle/>
          <a:p>
            <a:endParaRPr lang="es-ES" dirty="0"/>
          </a:p>
        </p:txBody>
      </p:sp>
      <p:sp>
        <p:nvSpPr>
          <p:cNvPr id="3" name="2 Subtítulo"/>
          <p:cNvSpPr>
            <a:spLocks noGrp="1"/>
          </p:cNvSpPr>
          <p:nvPr>
            <p:ph type="subTitle" idx="1"/>
          </p:nvPr>
        </p:nvSpPr>
        <p:spPr>
          <a:xfrm>
            <a:off x="0" y="0"/>
            <a:ext cx="6357950" cy="7143776"/>
          </a:xfrm>
          <a:noFill/>
        </p:spPr>
        <p:txBody>
          <a:bodyPr>
            <a:normAutofit lnSpcReduction="10000"/>
            <a:scene3d>
              <a:camera prst="orthographicFront"/>
              <a:lightRig rig="threePt" dir="t"/>
            </a:scene3d>
            <a:sp3d extrusionH="57150">
              <a:bevelT w="38100" h="38100" prst="convex"/>
            </a:sp3d>
          </a:bodyPr>
          <a:lstStyle/>
          <a:p>
            <a:endParaRPr lang="es-ES" sz="2800" u="sng" dirty="0" smtClean="0"/>
          </a:p>
          <a:p>
            <a:r>
              <a:rPr lang="es-ES" sz="2800" b="1" u="sng" dirty="0" smtClean="0">
                <a:solidFill>
                  <a:schemeClr val="bg2"/>
                </a:solidFill>
                <a:latin typeface="Kristen ITC" pitchFamily="66" charset="0"/>
              </a:rPr>
              <a:t>Del</a:t>
            </a:r>
            <a:r>
              <a:rPr lang="es-ES" sz="2800" b="1" dirty="0" smtClean="0">
                <a:solidFill>
                  <a:schemeClr val="bg2"/>
                </a:solidFill>
                <a:latin typeface="Kristen ITC" pitchFamily="66" charset="0"/>
              </a:rPr>
              <a:t>: Coronel</a:t>
            </a:r>
          </a:p>
          <a:p>
            <a:r>
              <a:rPr lang="es-ES" sz="2800" b="1" u="sng" dirty="0" smtClean="0">
                <a:solidFill>
                  <a:schemeClr val="bg2"/>
                </a:solidFill>
                <a:latin typeface="Kristen ITC" pitchFamily="66" charset="0"/>
              </a:rPr>
              <a:t>Para</a:t>
            </a:r>
            <a:r>
              <a:rPr lang="es-ES" sz="2800" b="1" dirty="0" smtClean="0">
                <a:solidFill>
                  <a:schemeClr val="bg2"/>
                </a:solidFill>
                <a:latin typeface="Kristen ITC" pitchFamily="66" charset="0"/>
              </a:rPr>
              <a:t>: Capitán </a:t>
            </a:r>
          </a:p>
          <a:p>
            <a:r>
              <a:rPr lang="es-ES" sz="2800" b="1" dirty="0" smtClean="0">
                <a:solidFill>
                  <a:srgbClr val="FF0000"/>
                </a:solidFill>
                <a:latin typeface="Kristen ITC" pitchFamily="66" charset="0"/>
              </a:rPr>
              <a:t> "El Lunes próximo, a eso de las siete de la tarde, el cometa Halley se hará visible. Es un acontecimiento que ocurre cada 78 años. Reúna a toda la tropa en el patio del cuartel, todos usando casco, que allí les explicaremos el fenómeno. Si llueve, este raro espectáculo no podrá ser visto a ojo desnudo. En ése caso, entraremos al comedor, donde será exhibido un documental sobre el mismo tema".</a:t>
            </a:r>
          </a:p>
          <a:p>
            <a:endParaRPr lang="es-ES" dirty="0">
              <a:solidFill>
                <a:srgbClr val="FF0000"/>
              </a:solidFill>
              <a:latin typeface="Kristen ITC" pitchFamily="66" charset="0"/>
            </a:endParaRPr>
          </a:p>
        </p:txBody>
      </p:sp>
      <p:pic>
        <p:nvPicPr>
          <p:cNvPr id="4" name="3 Imagen" descr="po48.gif"/>
          <p:cNvPicPr>
            <a:picLocks noChangeAspect="1"/>
          </p:cNvPicPr>
          <p:nvPr/>
        </p:nvPicPr>
        <p:blipFill>
          <a:blip r:embed="rId2">
            <a:lum contrast="40000"/>
          </a:blip>
          <a:stretch>
            <a:fillRect/>
          </a:stretch>
        </p:blipFill>
        <p:spPr>
          <a:xfrm>
            <a:off x="6286512" y="1264818"/>
            <a:ext cx="2857488" cy="3372772"/>
          </a:xfrm>
          <a:prstGeom prst="rect">
            <a:avLst/>
          </a:prstGeom>
        </p:spPr>
      </p:pic>
    </p:spTree>
  </p:cSld>
  <p:clrMapOvr>
    <a:masterClrMapping/>
  </p:clrMapOvr>
  <p:transition advTm="28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sp>
        <p:nvSpPr>
          <p:cNvPr id="4" name="3 CuadroTexto"/>
          <p:cNvSpPr txBox="1"/>
          <p:nvPr/>
        </p:nvSpPr>
        <p:spPr>
          <a:xfrm>
            <a:off x="285720" y="357166"/>
            <a:ext cx="5000660" cy="6124754"/>
          </a:xfrm>
          <a:prstGeom prst="rect">
            <a:avLst/>
          </a:prstGeom>
          <a:noFill/>
        </p:spPr>
        <p:txBody>
          <a:bodyPr wrap="square" rtlCol="0">
            <a:spAutoFit/>
            <a:scene3d>
              <a:camera prst="orthographicFront"/>
              <a:lightRig rig="threePt" dir="t"/>
            </a:scene3d>
            <a:sp3d extrusionH="57150">
              <a:bevelT w="38100" h="38100" prst="convex"/>
            </a:sp3d>
          </a:bodyPr>
          <a:lstStyle/>
          <a:p>
            <a:pPr algn="ctr"/>
            <a:r>
              <a:rPr lang="es-ES" sz="2800" b="1" u="sng" dirty="0" smtClean="0">
                <a:solidFill>
                  <a:srgbClr val="FF0000"/>
                </a:solidFill>
                <a:effectLst>
                  <a:outerShdw blurRad="38100" dist="38100" dir="2700000" algn="tl">
                    <a:srgbClr val="000000">
                      <a:alpha val="43137"/>
                    </a:srgbClr>
                  </a:outerShdw>
                </a:effectLst>
                <a:latin typeface="Kristen ITC" pitchFamily="66" charset="0"/>
              </a:rPr>
              <a:t>Del</a:t>
            </a:r>
            <a:r>
              <a:rPr lang="es-ES" sz="2800" b="1" dirty="0" smtClean="0">
                <a:solidFill>
                  <a:srgbClr val="FF0000"/>
                </a:solidFill>
                <a:effectLst>
                  <a:outerShdw blurRad="38100" dist="38100" dir="2700000" algn="tl">
                    <a:srgbClr val="000000">
                      <a:alpha val="43137"/>
                    </a:srgbClr>
                  </a:outerShdw>
                </a:effectLst>
                <a:latin typeface="Kristen ITC" pitchFamily="66" charset="0"/>
              </a:rPr>
              <a:t>: Capitán</a:t>
            </a:r>
          </a:p>
          <a:p>
            <a:pPr algn="ctr"/>
            <a:r>
              <a:rPr lang="es-ES" sz="2800" b="1" u="sng" dirty="0" smtClean="0">
                <a:solidFill>
                  <a:srgbClr val="FF0000"/>
                </a:solidFill>
                <a:effectLst>
                  <a:outerShdw blurRad="38100" dist="38100" dir="2700000" algn="tl">
                    <a:srgbClr val="000000">
                      <a:alpha val="43137"/>
                    </a:srgbClr>
                  </a:outerShdw>
                </a:effectLst>
                <a:latin typeface="Kristen ITC" pitchFamily="66" charset="0"/>
              </a:rPr>
              <a:t>Para</a:t>
            </a:r>
            <a:r>
              <a:rPr lang="es-ES" sz="2800" b="1" dirty="0" smtClean="0">
                <a:solidFill>
                  <a:srgbClr val="FF0000"/>
                </a:solidFill>
                <a:effectLst>
                  <a:outerShdw blurRad="38100" dist="38100" dir="2700000" algn="tl">
                    <a:srgbClr val="000000">
                      <a:alpha val="43137"/>
                    </a:srgbClr>
                  </a:outerShdw>
                </a:effectLst>
                <a:latin typeface="Kristen ITC" pitchFamily="66" charset="0"/>
              </a:rPr>
              <a:t>: Teniente</a:t>
            </a:r>
          </a:p>
          <a:p>
            <a:r>
              <a:rPr lang="es-ES" sz="2800" b="1" dirty="0" smtClean="0">
                <a:solidFill>
                  <a:srgbClr val="FF0000"/>
                </a:solidFill>
                <a:effectLst>
                  <a:outerShdw blurRad="38100" dist="38100" dir="2700000" algn="tl">
                    <a:srgbClr val="000000">
                      <a:alpha val="43137"/>
                    </a:srgbClr>
                  </a:outerShdw>
                </a:effectLst>
                <a:latin typeface="Kristen ITC" pitchFamily="66" charset="0"/>
              </a:rPr>
              <a:t> </a:t>
            </a:r>
          </a:p>
          <a:p>
            <a:r>
              <a:rPr lang="es-ES" sz="2800" b="1" dirty="0" smtClean="0">
                <a:solidFill>
                  <a:srgbClr val="00B050"/>
                </a:solidFill>
                <a:effectLst>
                  <a:outerShdw blurRad="38100" dist="38100" dir="2700000" algn="tl">
                    <a:srgbClr val="000000">
                      <a:alpha val="43137"/>
                    </a:srgbClr>
                  </a:outerShdw>
                </a:effectLst>
                <a:latin typeface="Kristen ITC" pitchFamily="66" charset="0"/>
              </a:rPr>
              <a:t>"Por orden del Coronel, el Lunes a las siete, aparecerá sobre el cuartel el cometa Halley. Si llueve, reúna a los soldados todos con cascos y llévelos al comedor, donde tendrá lugar un raro espectáculo, que sucede cada 78 años, a ojo desnudo".</a:t>
            </a:r>
          </a:p>
          <a:p>
            <a:endParaRPr lang="es-ES" sz="2800" b="1" dirty="0">
              <a:solidFill>
                <a:srgbClr val="00B050"/>
              </a:solidFill>
              <a:effectLst>
                <a:outerShdw blurRad="38100" dist="38100" dir="2700000" algn="tl">
                  <a:srgbClr val="000000">
                    <a:alpha val="43137"/>
                  </a:srgbClr>
                </a:outerShdw>
              </a:effectLst>
              <a:latin typeface="Kristen ITC" pitchFamily="66" charset="0"/>
            </a:endParaRPr>
          </a:p>
        </p:txBody>
      </p:sp>
      <p:pic>
        <p:nvPicPr>
          <p:cNvPr id="5" name="4 Imagen" descr="militar.png"/>
          <p:cNvPicPr>
            <a:picLocks noChangeAspect="1"/>
          </p:cNvPicPr>
          <p:nvPr/>
        </p:nvPicPr>
        <p:blipFill>
          <a:blip r:embed="rId2"/>
          <a:stretch>
            <a:fillRect/>
          </a:stretch>
        </p:blipFill>
        <p:spPr>
          <a:xfrm>
            <a:off x="5429256" y="2428868"/>
            <a:ext cx="3071834" cy="3071834"/>
          </a:xfrm>
          <a:prstGeom prst="rect">
            <a:avLst/>
          </a:prstGeom>
        </p:spPr>
      </p:pic>
    </p:spTree>
  </p:cSld>
  <p:clrMapOvr>
    <a:masterClrMapping/>
  </p:clrMapOvr>
  <p:transition advTm="22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3CC"/>
          </a:solidFill>
        </p:spPr>
        <p:txBody>
          <a:bodyPr/>
          <a:lstStyle/>
          <a:p>
            <a:endParaRPr lang="es-ES" dirty="0"/>
          </a:p>
        </p:txBody>
      </p:sp>
      <p:sp>
        <p:nvSpPr>
          <p:cNvPr id="4" name="3 CuadroTexto"/>
          <p:cNvSpPr txBox="1"/>
          <p:nvPr/>
        </p:nvSpPr>
        <p:spPr>
          <a:xfrm>
            <a:off x="285720" y="285728"/>
            <a:ext cx="4786346" cy="6124754"/>
          </a:xfrm>
          <a:prstGeom prst="rect">
            <a:avLst/>
          </a:prstGeom>
          <a:noFill/>
          <a:ln>
            <a:noFill/>
          </a:ln>
        </p:spPr>
        <p:txBody>
          <a:bodyPr wrap="square" rtlCol="0">
            <a:spAutoFit/>
            <a:scene3d>
              <a:camera prst="orthographicFront"/>
              <a:lightRig rig="threePt" dir="t"/>
            </a:scene3d>
            <a:sp3d extrusionH="57150">
              <a:bevelT w="38100" h="38100" prst="convex"/>
            </a:sp3d>
          </a:bodyPr>
          <a:lstStyle/>
          <a:p>
            <a:r>
              <a:rPr lang="es-ES" sz="2800" b="1" u="sng" dirty="0" smtClean="0">
                <a:effectLst>
                  <a:outerShdw blurRad="38100" dist="38100" dir="2700000" algn="tl">
                    <a:srgbClr val="000000">
                      <a:alpha val="43137"/>
                    </a:srgbClr>
                  </a:outerShdw>
                </a:effectLst>
                <a:latin typeface="Kristen ITC" pitchFamily="66" charset="0"/>
              </a:rPr>
              <a:t>Del</a:t>
            </a:r>
            <a:r>
              <a:rPr lang="es-ES" sz="2800" b="1" dirty="0" smtClean="0">
                <a:effectLst>
                  <a:outerShdw blurRad="38100" dist="38100" dir="2700000" algn="tl">
                    <a:srgbClr val="000000">
                      <a:alpha val="43137"/>
                    </a:srgbClr>
                  </a:outerShdw>
                </a:effectLst>
                <a:latin typeface="Kristen ITC" pitchFamily="66" charset="0"/>
              </a:rPr>
              <a:t>: Teniente</a:t>
            </a:r>
          </a:p>
          <a:p>
            <a:r>
              <a:rPr lang="es-ES" sz="2800" b="1" u="sng" dirty="0" smtClean="0">
                <a:effectLst>
                  <a:outerShdw blurRad="38100" dist="38100" dir="2700000" algn="tl">
                    <a:srgbClr val="000000">
                      <a:alpha val="43137"/>
                    </a:srgbClr>
                  </a:outerShdw>
                </a:effectLst>
                <a:latin typeface="Kristen ITC" pitchFamily="66" charset="0"/>
              </a:rPr>
              <a:t>Para</a:t>
            </a:r>
            <a:r>
              <a:rPr lang="es-ES" sz="2800" b="1" dirty="0" smtClean="0">
                <a:effectLst>
                  <a:outerShdw blurRad="38100" dist="38100" dir="2700000" algn="tl">
                    <a:srgbClr val="000000">
                      <a:alpha val="43137"/>
                    </a:srgbClr>
                  </a:outerShdw>
                </a:effectLst>
                <a:latin typeface="Kristen ITC" pitchFamily="66" charset="0"/>
              </a:rPr>
              <a:t>: Suboficial Mayor</a:t>
            </a:r>
          </a:p>
          <a:p>
            <a:r>
              <a:rPr lang="es-ES" sz="2800" b="1" dirty="0" smtClean="0">
                <a:solidFill>
                  <a:schemeClr val="bg2">
                    <a:lumMod val="60000"/>
                    <a:lumOff val="40000"/>
                  </a:schemeClr>
                </a:solidFill>
                <a:latin typeface="Kristen ITC" pitchFamily="66" charset="0"/>
              </a:rPr>
              <a:t> </a:t>
            </a:r>
          </a:p>
          <a:p>
            <a:r>
              <a:rPr lang="es-ES" sz="2800" b="1" dirty="0" smtClean="0">
                <a:solidFill>
                  <a:srgbClr val="FFFF00"/>
                </a:solidFill>
                <a:effectLst>
                  <a:outerShdw blurRad="38100" dist="38100" dir="2700000" algn="tl">
                    <a:srgbClr val="000000">
                      <a:alpha val="43137"/>
                    </a:srgbClr>
                  </a:outerShdw>
                </a:effectLst>
                <a:latin typeface="Kristen ITC" pitchFamily="66" charset="0"/>
              </a:rPr>
              <a:t>"A pedido de nuestro Capitán, el científico Halley de 78 años, aparecerá desnudo en el comedor del cuartel, usando casco, porque presentará un documental sobre el problema del espectáculo en días de lluvia".</a:t>
            </a:r>
          </a:p>
          <a:p>
            <a:endParaRPr lang="es-ES" sz="2800" b="1" dirty="0">
              <a:solidFill>
                <a:srgbClr val="FFFF00"/>
              </a:solidFill>
              <a:latin typeface="Kristen ITC" pitchFamily="66" charset="0"/>
            </a:endParaRPr>
          </a:p>
        </p:txBody>
      </p:sp>
      <p:pic>
        <p:nvPicPr>
          <p:cNvPr id="5" name="4 Imagen" descr="po29.gif"/>
          <p:cNvPicPr>
            <a:picLocks noChangeAspect="1"/>
          </p:cNvPicPr>
          <p:nvPr/>
        </p:nvPicPr>
        <p:blipFill>
          <a:blip r:embed="rId2"/>
          <a:stretch>
            <a:fillRect/>
          </a:stretch>
        </p:blipFill>
        <p:spPr>
          <a:xfrm flipH="1">
            <a:off x="5857884" y="2000240"/>
            <a:ext cx="2643206" cy="3548074"/>
          </a:xfrm>
          <a:prstGeom prst="rect">
            <a:avLst/>
          </a:prstGeom>
        </p:spPr>
      </p:pic>
    </p:spTree>
  </p:cSld>
  <p:clrMapOvr>
    <a:masterClrMapping/>
  </p:clrMapOvr>
  <p:transition advTm="22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sp>
        <p:nvSpPr>
          <p:cNvPr id="4" name="3 CuadroTexto"/>
          <p:cNvSpPr txBox="1"/>
          <p:nvPr/>
        </p:nvSpPr>
        <p:spPr>
          <a:xfrm>
            <a:off x="428596" y="1071546"/>
            <a:ext cx="5000660" cy="5262979"/>
          </a:xfrm>
          <a:prstGeom prst="rect">
            <a:avLst/>
          </a:prstGeom>
          <a:noFill/>
        </p:spPr>
        <p:txBody>
          <a:bodyPr wrap="square" rtlCol="0">
            <a:spAutoFit/>
            <a:scene3d>
              <a:camera prst="orthographicFront"/>
              <a:lightRig rig="threePt" dir="t"/>
            </a:scene3d>
            <a:sp3d extrusionH="57150">
              <a:bevelT w="38100" h="38100" prst="convex"/>
            </a:sp3d>
          </a:bodyPr>
          <a:lstStyle/>
          <a:p>
            <a:r>
              <a:rPr lang="es-ES" sz="2800" b="1" u="sng" dirty="0" smtClean="0">
                <a:solidFill>
                  <a:srgbClr val="FFC000"/>
                </a:solidFill>
                <a:effectLst>
                  <a:outerShdw blurRad="38100" dist="38100" dir="2700000" algn="tl">
                    <a:srgbClr val="000000">
                      <a:alpha val="43137"/>
                    </a:srgbClr>
                  </a:outerShdw>
                </a:effectLst>
                <a:latin typeface="Kristen ITC" pitchFamily="66" charset="0"/>
              </a:rPr>
              <a:t>Del</a:t>
            </a:r>
            <a:r>
              <a:rPr lang="es-ES" sz="2800" b="1" dirty="0" smtClean="0">
                <a:solidFill>
                  <a:srgbClr val="FFC000"/>
                </a:solidFill>
                <a:effectLst>
                  <a:outerShdw blurRad="38100" dist="38100" dir="2700000" algn="tl">
                    <a:srgbClr val="000000">
                      <a:alpha val="43137"/>
                    </a:srgbClr>
                  </a:outerShdw>
                </a:effectLst>
                <a:latin typeface="Kristen ITC" pitchFamily="66" charset="0"/>
              </a:rPr>
              <a:t>: Suboficial Mayor</a:t>
            </a:r>
          </a:p>
          <a:p>
            <a:r>
              <a:rPr lang="es-ES" sz="2800" b="1" u="sng" dirty="0" smtClean="0">
                <a:solidFill>
                  <a:srgbClr val="FFC000"/>
                </a:solidFill>
                <a:effectLst>
                  <a:outerShdw blurRad="38100" dist="38100" dir="2700000" algn="tl">
                    <a:srgbClr val="000000">
                      <a:alpha val="43137"/>
                    </a:srgbClr>
                  </a:outerShdw>
                </a:effectLst>
                <a:latin typeface="Kristen ITC" pitchFamily="66" charset="0"/>
              </a:rPr>
              <a:t>Para</a:t>
            </a:r>
            <a:r>
              <a:rPr lang="es-ES" sz="2800" b="1" dirty="0" smtClean="0">
                <a:solidFill>
                  <a:srgbClr val="FFC000"/>
                </a:solidFill>
                <a:effectLst>
                  <a:outerShdw blurRad="38100" dist="38100" dir="2700000" algn="tl">
                    <a:srgbClr val="000000">
                      <a:alpha val="43137"/>
                    </a:srgbClr>
                  </a:outerShdw>
                </a:effectLst>
                <a:latin typeface="Kristen ITC" pitchFamily="66" charset="0"/>
              </a:rPr>
              <a:t>: Sargento</a:t>
            </a:r>
          </a:p>
          <a:p>
            <a:r>
              <a:rPr lang="es-ES" sz="2800" b="1" dirty="0" smtClean="0">
                <a:solidFill>
                  <a:schemeClr val="accent3">
                    <a:lumMod val="75000"/>
                  </a:schemeClr>
                </a:solidFill>
                <a:latin typeface="Kristen ITC" pitchFamily="66" charset="0"/>
              </a:rPr>
              <a:t> </a:t>
            </a:r>
          </a:p>
          <a:p>
            <a:r>
              <a:rPr lang="es-ES" sz="2800" b="1" dirty="0" smtClean="0">
                <a:latin typeface="Kristen ITC" pitchFamily="66" charset="0"/>
              </a:rPr>
              <a:t>"Todo el mundo desnudo, sin excepción, deberá estar en el patio el Lunes a las siete, donde el famoso músico Halley mostrará el video: "Bailando bajo la lluvia". El show se presenta cada 78 años".</a:t>
            </a:r>
          </a:p>
          <a:p>
            <a:endParaRPr lang="es-ES" sz="2800" b="1" dirty="0">
              <a:solidFill>
                <a:schemeClr val="accent3">
                  <a:lumMod val="75000"/>
                </a:schemeClr>
              </a:solidFill>
              <a:latin typeface="Kristen ITC" pitchFamily="66" charset="0"/>
            </a:endParaRPr>
          </a:p>
        </p:txBody>
      </p:sp>
      <p:pic>
        <p:nvPicPr>
          <p:cNvPr id="5" name="4 Imagen" descr="n8.gif"/>
          <p:cNvPicPr>
            <a:picLocks noChangeAspect="1"/>
          </p:cNvPicPr>
          <p:nvPr/>
        </p:nvPicPr>
        <p:blipFill>
          <a:blip r:embed="rId2" cstate="print"/>
          <a:stretch>
            <a:fillRect/>
          </a:stretch>
        </p:blipFill>
        <p:spPr>
          <a:xfrm flipH="1">
            <a:off x="11644361" y="1571612"/>
            <a:ext cx="45719" cy="45719"/>
          </a:xfrm>
          <a:prstGeom prst="rect">
            <a:avLst/>
          </a:prstGeom>
        </p:spPr>
      </p:pic>
      <p:pic>
        <p:nvPicPr>
          <p:cNvPr id="7" name="6 Imagen" descr="ski719c4.gif"/>
          <p:cNvPicPr>
            <a:picLocks noChangeAspect="1"/>
          </p:cNvPicPr>
          <p:nvPr/>
        </p:nvPicPr>
        <p:blipFill>
          <a:blip r:embed="rId3"/>
          <a:stretch>
            <a:fillRect/>
          </a:stretch>
        </p:blipFill>
        <p:spPr>
          <a:xfrm>
            <a:off x="5214943" y="1857364"/>
            <a:ext cx="3929058" cy="4119574"/>
          </a:xfrm>
          <a:prstGeom prst="rect">
            <a:avLst/>
          </a:prstGeom>
        </p:spPr>
      </p:pic>
    </p:spTree>
  </p:cSld>
  <p:clrMapOvr>
    <a:masterClrMapping/>
  </p:clrMapOvr>
  <p:transition advTm="22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smtClean="0"/>
          </a:p>
        </p:txBody>
      </p:sp>
      <p:sp>
        <p:nvSpPr>
          <p:cNvPr id="4" name="3 CuadroTexto"/>
          <p:cNvSpPr txBox="1"/>
          <p:nvPr/>
        </p:nvSpPr>
        <p:spPr>
          <a:xfrm>
            <a:off x="0" y="857232"/>
            <a:ext cx="5715008" cy="7417415"/>
          </a:xfrm>
          <a:prstGeom prst="rect">
            <a:avLst/>
          </a:prstGeom>
          <a:noFill/>
        </p:spPr>
        <p:txBody>
          <a:bodyPr wrap="square" rtlCol="0">
            <a:spAutoFit/>
            <a:scene3d>
              <a:camera prst="orthographicFront"/>
              <a:lightRig rig="threePt" dir="t"/>
            </a:scene3d>
            <a:sp3d extrusionH="57150">
              <a:bevelT w="38100" h="38100" prst="convex"/>
            </a:sp3d>
          </a:bodyPr>
          <a:lstStyle/>
          <a:p>
            <a:pPr algn="ctr"/>
            <a:r>
              <a:rPr lang="es-ES" sz="2800" b="1" dirty="0" smtClean="0">
                <a:solidFill>
                  <a:srgbClr val="FF0000"/>
                </a:solidFill>
                <a:effectLst>
                  <a:outerShdw blurRad="38100" dist="38100" dir="2700000" algn="tl">
                    <a:srgbClr val="000000">
                      <a:alpha val="43137"/>
                    </a:srgbClr>
                  </a:outerShdw>
                </a:effectLst>
                <a:latin typeface="Kristen ITC" pitchFamily="66" charset="0"/>
              </a:rPr>
              <a:t>Del: Sargento</a:t>
            </a:r>
          </a:p>
          <a:p>
            <a:pPr algn="ctr"/>
            <a:r>
              <a:rPr lang="es-ES" sz="2800" b="1" dirty="0" smtClean="0">
                <a:solidFill>
                  <a:srgbClr val="FF0000"/>
                </a:solidFill>
                <a:effectLst>
                  <a:outerShdw blurRad="38100" dist="38100" dir="2700000" algn="tl">
                    <a:srgbClr val="000000">
                      <a:alpha val="43137"/>
                    </a:srgbClr>
                  </a:outerShdw>
                </a:effectLst>
                <a:latin typeface="Kristen ITC" pitchFamily="66" charset="0"/>
              </a:rPr>
              <a:t>Para: La Tropa</a:t>
            </a:r>
          </a:p>
          <a:p>
            <a:pPr algn="ctr"/>
            <a:r>
              <a:rPr lang="es-ES" sz="2800" b="1" dirty="0" smtClean="0">
                <a:solidFill>
                  <a:srgbClr val="FF0000"/>
                </a:solidFill>
                <a:effectLst>
                  <a:outerShdw blurRad="38100" dist="38100" dir="2700000" algn="tl">
                    <a:srgbClr val="000000">
                      <a:alpha val="43137"/>
                    </a:srgbClr>
                  </a:outerShdw>
                </a:effectLst>
                <a:latin typeface="Kristen ITC" pitchFamily="66" charset="0"/>
              </a:rPr>
              <a:t> </a:t>
            </a:r>
          </a:p>
          <a:p>
            <a:r>
              <a:rPr lang="es-ES" sz="2800" b="1" dirty="0" smtClean="0">
                <a:gradFill>
                  <a:gsLst>
                    <a:gs pos="0">
                      <a:srgbClr val="000082"/>
                    </a:gs>
                    <a:gs pos="30000">
                      <a:srgbClr val="66008F"/>
                    </a:gs>
                    <a:gs pos="64999">
                      <a:srgbClr val="BA0066"/>
                    </a:gs>
                    <a:gs pos="89999">
                      <a:srgbClr val="FF0000"/>
                    </a:gs>
                    <a:gs pos="100000">
                      <a:srgbClr val="FF8200"/>
                    </a:gs>
                  </a:gsLst>
                  <a:lin ang="5400000" scaled="0"/>
                </a:gradFill>
                <a:effectLst>
                  <a:outerShdw blurRad="38100" dist="38100" dir="2700000" algn="tl">
                    <a:srgbClr val="000000">
                      <a:alpha val="43137"/>
                    </a:srgbClr>
                  </a:outerShdw>
                </a:effectLst>
                <a:latin typeface="Kristen ITC" pitchFamily="66" charset="0"/>
              </a:rPr>
              <a:t>"El Jefe cumple 78 años el Lunes y habrá una fiesta de P……A madre en el patio y en el comedor, con el famoso conjunto: "Bill Halley y sus cometas". Todo el mundo tiene que ir en  pelotas  pero usando casco, porque se va a armar un quilombo  impresionante aunque llueva".</a:t>
            </a:r>
          </a:p>
          <a:p>
            <a:r>
              <a:rPr lang="es-ES" sz="2800" b="1" dirty="0" smtClean="0">
                <a:gradFill>
                  <a:gsLst>
                    <a:gs pos="0">
                      <a:srgbClr val="000082"/>
                    </a:gs>
                    <a:gs pos="30000">
                      <a:srgbClr val="66008F"/>
                    </a:gs>
                    <a:gs pos="64999">
                      <a:srgbClr val="BA0066"/>
                    </a:gs>
                    <a:gs pos="89999">
                      <a:srgbClr val="FF0000"/>
                    </a:gs>
                    <a:gs pos="100000">
                      <a:srgbClr val="FF8200"/>
                    </a:gs>
                  </a:gsLst>
                  <a:lin ang="5400000" scaled="0"/>
                </a:gradFill>
                <a:effectLst>
                  <a:outerShdw blurRad="38100" dist="38100" dir="2700000" algn="tl">
                    <a:srgbClr val="000000">
                      <a:alpha val="43137"/>
                    </a:srgbClr>
                  </a:outerShdw>
                </a:effectLst>
                <a:latin typeface="Kristen ITC" pitchFamily="66" charset="0"/>
              </a:rPr>
              <a:t> </a:t>
            </a:r>
          </a:p>
          <a:p>
            <a:r>
              <a:rPr lang="es-ES" sz="2800" b="1" dirty="0" smtClean="0">
                <a:gradFill>
                  <a:gsLst>
                    <a:gs pos="0">
                      <a:srgbClr val="000082"/>
                    </a:gs>
                    <a:gs pos="30000">
                      <a:srgbClr val="66008F"/>
                    </a:gs>
                    <a:gs pos="64999">
                      <a:srgbClr val="BA0066"/>
                    </a:gs>
                    <a:gs pos="89999">
                      <a:srgbClr val="FF0000"/>
                    </a:gs>
                    <a:gs pos="100000">
                      <a:srgbClr val="FF8200"/>
                    </a:gs>
                  </a:gsLst>
                  <a:lin ang="5400000" scaled="0"/>
                </a:gradFill>
                <a:effectLst>
                  <a:outerShdw blurRad="38100" dist="38100" dir="2700000" algn="tl">
                    <a:srgbClr val="000000">
                      <a:alpha val="43137"/>
                    </a:srgbClr>
                  </a:outerShdw>
                </a:effectLst>
                <a:latin typeface="Kristen ITC" pitchFamily="66" charset="0"/>
              </a:rPr>
              <a:t> </a:t>
            </a:r>
          </a:p>
          <a:p>
            <a:r>
              <a:rPr lang="es-ES" sz="2800" b="1" dirty="0" smtClean="0">
                <a:effectLst>
                  <a:outerShdw blurRad="38100" dist="38100" dir="2700000" algn="tl">
                    <a:srgbClr val="000000">
                      <a:alpha val="43137"/>
                    </a:srgbClr>
                  </a:outerShdw>
                </a:effectLst>
                <a:latin typeface="Kristen ITC" pitchFamily="66" charset="0"/>
              </a:rPr>
              <a:t> </a:t>
            </a:r>
          </a:p>
          <a:p>
            <a:endParaRPr lang="es-ES" sz="2800" b="1" dirty="0">
              <a:effectLst>
                <a:outerShdw blurRad="38100" dist="38100" dir="2700000" algn="tl">
                  <a:srgbClr val="000000">
                    <a:alpha val="43137"/>
                  </a:srgbClr>
                </a:outerShdw>
              </a:effectLst>
              <a:latin typeface="Kristen ITC" pitchFamily="66" charset="0"/>
            </a:endParaRPr>
          </a:p>
        </p:txBody>
      </p:sp>
      <p:pic>
        <p:nvPicPr>
          <p:cNvPr id="5" name="4 Imagen" descr="7630482-esta-ilustraci-n-representa-a-un-hombre-en-uniforme-militar-y-saludando.jpg"/>
          <p:cNvPicPr>
            <a:picLocks noChangeAspect="1"/>
          </p:cNvPicPr>
          <p:nvPr/>
        </p:nvPicPr>
        <p:blipFill>
          <a:blip r:embed="rId3" cstate="print"/>
          <a:stretch>
            <a:fillRect/>
          </a:stretch>
        </p:blipFill>
        <p:spPr>
          <a:xfrm flipH="1">
            <a:off x="10501331" y="4969004"/>
            <a:ext cx="45719" cy="55417"/>
          </a:xfrm>
          <a:prstGeom prst="rect">
            <a:avLst/>
          </a:prstGeom>
        </p:spPr>
      </p:pic>
      <p:pic>
        <p:nvPicPr>
          <p:cNvPr id="6" name="5 Imagen" descr="ZegersSoldadosECBlog.jpg"/>
          <p:cNvPicPr>
            <a:picLocks noChangeAspect="1"/>
          </p:cNvPicPr>
          <p:nvPr/>
        </p:nvPicPr>
        <p:blipFill>
          <a:blip r:embed="rId4">
            <a:lum contrast="40000"/>
          </a:blip>
          <a:stretch>
            <a:fillRect/>
          </a:stretch>
        </p:blipFill>
        <p:spPr>
          <a:xfrm>
            <a:off x="4929190" y="500042"/>
            <a:ext cx="3333773" cy="2500330"/>
          </a:xfrm>
          <a:prstGeom prst="rect">
            <a:avLst/>
          </a:prstGeom>
          <a:scene3d>
            <a:camera prst="isometricOffAxis2Left"/>
            <a:lightRig rig="threePt" dir="t"/>
          </a:scene3d>
        </p:spPr>
      </p:pic>
      <p:pic>
        <p:nvPicPr>
          <p:cNvPr id="7" name="6 Imagen" descr="x_soldat1.gif"/>
          <p:cNvPicPr>
            <a:picLocks noChangeAspect="1"/>
          </p:cNvPicPr>
          <p:nvPr/>
        </p:nvPicPr>
        <p:blipFill>
          <a:blip r:embed="rId5">
            <a:lum contrast="40000"/>
          </a:blip>
          <a:stretch>
            <a:fillRect/>
          </a:stretch>
        </p:blipFill>
        <p:spPr>
          <a:xfrm flipH="1">
            <a:off x="6572264" y="2643182"/>
            <a:ext cx="2242200" cy="3214710"/>
          </a:xfrm>
          <a:prstGeom prst="rect">
            <a:avLst/>
          </a:prstGeom>
        </p:spPr>
      </p:pic>
    </p:spTree>
  </p:cSld>
  <p:clrMapOvr>
    <a:masterClrMapping/>
  </p:clrMapOvr>
  <p:transition advTm="27000">
    <p:sndAc>
      <p:stSnd>
        <p:snd r:embed="rId2" name="efectos varios (31).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LLEY.jpg"/>
          <p:cNvPicPr>
            <a:picLocks noChangeAspect="1"/>
          </p:cNvPicPr>
          <p:nvPr/>
        </p:nvPicPr>
        <p:blipFill>
          <a:blip r:embed="rId2">
            <a:lum contrast="30000"/>
          </a:blip>
          <a:stretch>
            <a:fillRect/>
          </a:stretch>
        </p:blipFill>
        <p:spPr>
          <a:xfrm>
            <a:off x="0" y="0"/>
            <a:ext cx="9154116" cy="6858000"/>
          </a:xfrm>
          <a:prstGeom prst="rect">
            <a:avLst/>
          </a:prstGeom>
        </p:spPr>
      </p:pic>
      <p:sp>
        <p:nvSpPr>
          <p:cNvPr id="5" name="4 CuadroTexto"/>
          <p:cNvSpPr txBox="1"/>
          <p:nvPr/>
        </p:nvSpPr>
        <p:spPr>
          <a:xfrm>
            <a:off x="3071802" y="6215082"/>
            <a:ext cx="3350597" cy="369332"/>
          </a:xfrm>
          <a:prstGeom prst="rect">
            <a:avLst/>
          </a:prstGeom>
          <a:noFill/>
        </p:spPr>
        <p:txBody>
          <a:bodyPr wrap="none" rtlCol="0">
            <a:spAutoFit/>
          </a:bodyPr>
          <a:lstStyle/>
          <a:p>
            <a:r>
              <a:rPr lang="es-ES" dirty="0" smtClean="0">
                <a:solidFill>
                  <a:srgbClr val="FF0000"/>
                </a:solidFill>
                <a:latin typeface="Kristen ITC" pitchFamily="66" charset="0"/>
              </a:rPr>
              <a:t>Francisco del Olmo - Jazmín</a:t>
            </a:r>
            <a:endParaRPr lang="es-ES" dirty="0">
              <a:solidFill>
                <a:srgbClr val="FF0000"/>
              </a:solidFill>
              <a:latin typeface="Kristen ITC" pitchFamily="66" charset="0"/>
            </a:endParaRPr>
          </a:p>
        </p:txBody>
      </p:sp>
      <p:pic>
        <p:nvPicPr>
          <p:cNvPr id="6" name="5 Imagen" descr="gif-animado-1263.gif"/>
          <p:cNvPicPr>
            <a:picLocks noChangeAspect="1"/>
          </p:cNvPicPr>
          <p:nvPr/>
        </p:nvPicPr>
        <p:blipFill>
          <a:blip r:embed="rId3">
            <a:lum bright="10000" contrast="30000"/>
          </a:blip>
          <a:stretch>
            <a:fillRect/>
          </a:stretch>
        </p:blipFill>
        <p:spPr>
          <a:xfrm>
            <a:off x="4071934" y="3429000"/>
            <a:ext cx="1516222" cy="285749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advTm="14000"/>
  <p:timing>
    <p:tnLst>
      <p:par>
        <p:cTn id="1" dur="indefinite" restart="never" nodeType="tmRoot"/>
      </p:par>
    </p:tnLst>
  </p:timing>
</p:sld>
</file>

<file path=ppt/theme/theme1.xml><?xml version="1.0" encoding="utf-8"?>
<a:theme xmlns:a="http://schemas.openxmlformats.org/drawingml/2006/main" name="orden-militar-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orden-militar-milespowerpoints.com</Template>
  <TotalTime>0</TotalTime>
  <Words>100</Words>
  <Application>Microsoft Office PowerPoint</Application>
  <PresentationFormat>Presentación en pantalla (4:3)</PresentationFormat>
  <Paragraphs>57</Paragraphs>
  <Slides>8</Slides>
  <Notes>0</Notes>
  <HiddenSlides>0</HiddenSlides>
  <MMClips>0</MMClips>
  <ScaleCrop>false</ScaleCrop>
  <HeadingPairs>
    <vt:vector size="4" baseType="variant">
      <vt:variant>
        <vt:lpstr>Tema</vt:lpstr>
      </vt:variant>
      <vt:variant>
        <vt:i4>2</vt:i4>
      </vt:variant>
      <vt:variant>
        <vt:lpstr>Títulos de diapositiva</vt:lpstr>
      </vt:variant>
      <vt:variant>
        <vt:i4>8</vt:i4>
      </vt:variant>
    </vt:vector>
  </HeadingPairs>
  <TitlesOfParts>
    <vt:vector size="10" baseType="lpstr">
      <vt:lpstr>orden-militar-milespowerpoints.com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2012-10-01T22:30:36Z</dcterms:created>
  <dcterms:modified xsi:type="dcterms:W3CDTF">2012-10-01T22:42:30Z</dcterms:modified>
</cp:coreProperties>
</file>