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18" r:id="rId4"/>
    <p:sldId id="341" r:id="rId5"/>
    <p:sldId id="342" r:id="rId6"/>
    <p:sldId id="344" r:id="rId7"/>
    <p:sldId id="343" r:id="rId8"/>
    <p:sldId id="338" r:id="rId9"/>
    <p:sldId id="345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vbBgzQ+bpVlrNFDRp+8Mg" hashData="RihMNFdeVL4LOqGwjSLOo5IYCM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7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0DC36-40D7-4A14-B138-82F6E87747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B08476-CEF2-48CA-903F-8A342EB9C9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nalfabeto.com/?s=Elch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1071546"/>
            <a:ext cx="7500958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NUEVOS REQUISITOS PARA COBRAR LA JUBILACION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215082"/>
            <a:ext cx="1500198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DUO GALA</a:t>
            </a:r>
            <a:endParaRPr lang="es-ES" dirty="0"/>
          </a:p>
        </p:txBody>
      </p:sp>
    </p:spTree>
  </p:cSld>
  <p:clrMapOvr>
    <a:masterClrMapping/>
  </p:clrMapOvr>
  <p:transition advClick="0" advTm="16000">
    <p:sndAc>
      <p:stSnd>
        <p:snd r:embed="rId2" name="08 toma vitam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700088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428728" y="1571612"/>
            <a:ext cx="6543684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714480" y="1857364"/>
            <a:ext cx="58579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666666"/>
                </a:solidFill>
              </a:rPr>
              <a:t>Tal como se venía anunciando, la comisión formada por miembros de todos los grupos parlamentarios, sindicatos y patronal, han determinado un decálogo que harán llegar al Gobierno para garantizar el cobro de pensión a los trabajadores que alcancen la edad de jubilación en los </a:t>
            </a:r>
            <a:r>
              <a:rPr lang="es-ES" sz="2400" b="1" i="1" dirty="0" smtClean="0">
                <a:solidFill>
                  <a:srgbClr val="666666"/>
                </a:solidFill>
              </a:rPr>
              <a:t>próximos años.</a:t>
            </a:r>
            <a:endParaRPr lang="es-ES" sz="2400" dirty="0"/>
          </a:p>
        </p:txBody>
      </p:sp>
    </p:spTree>
  </p:cSld>
  <p:clrMapOvr>
    <a:masterClrMapping/>
  </p:clrMapOvr>
  <p:transition advClick="0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428728" y="5500702"/>
            <a:ext cx="5786478" cy="928694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428728" y="5643578"/>
            <a:ext cx="592935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/>
              <a:t>Joven de 78 años preparándose para una de las pruebas de </a:t>
            </a:r>
            <a:r>
              <a:rPr lang="es-ES" sz="2400" b="1" i="1" dirty="0" smtClean="0"/>
              <a:t>jubilación.</a:t>
            </a:r>
            <a:endParaRPr lang="es-ES" sz="2400" b="1" dirty="0"/>
          </a:p>
          <a:p>
            <a:r>
              <a:rPr lang="es-ES" dirty="0"/>
              <a:t> </a:t>
            </a:r>
          </a:p>
        </p:txBody>
      </p:sp>
      <p:pic>
        <p:nvPicPr>
          <p:cNvPr id="15361" name="Picture 1" descr="C:\Documents and Settings\Dell\Escritorio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7286676" cy="4845641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28596" y="642918"/>
            <a:ext cx="8215370" cy="571504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56"/>
            <a:ext cx="8429716" cy="6000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928662" y="1071546"/>
            <a:ext cx="735811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ctr">
              <a:spcBef>
                <a:spcPct val="0"/>
              </a:spcBef>
              <a:spcAft>
                <a:spcPct val="0"/>
              </a:spcAft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Las condiciones que habrán de cumplirse para recibir el 100% de la prestación son:</a:t>
            </a:r>
            <a:endParaRPr kumimoji="0" lang="es-E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-Tener </a:t>
            </a: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cumplidos 79 años en el momento de la jubilación y no tener una esperanza de vida de más de dos.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-Haber </a:t>
            </a: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cotizado de manera ininterrumpida los últimos 69 años de vida laboral.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3"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-Haber </a:t>
            </a: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asistido siempre al trabajo de manera puntual. Se requerirá certificado firmado por los padres o tutores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. </a:t>
            </a:r>
            <a:endParaRPr kumimoji="0" lang="es-ES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28596" y="642918"/>
            <a:ext cx="8215370" cy="571504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85786" y="785794"/>
            <a:ext cx="75724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4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-No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haber causado nunca baja por maternidad, paternidad o gases.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5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-Realizar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treinta flexiones en barra fija, a una o dos manos.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6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-Ser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capaz de aguantar doce minutos sin respirar bajo el agua.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7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-Conservar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todos los dientes, incluso los de leche, bien sea en las encías o en una cajita.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8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-No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sumar más de tres lunares entre brazos y antebrazos.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9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-Para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los varones, mantener el 85% del pelo que se tenía a los 9 años y para las mujeres, tener al menos dos hijas nacidas en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" pitchFamily="34" charset="0"/>
                <a:hlinkClick r:id="rId3"/>
              </a:rPr>
              <a:t>Elche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" pitchFamily="34" charset="0"/>
              </a:rPr>
              <a:t>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AutoNum type="arabicPeriod" startAt="10"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 -Ser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titular de diploma CCC de “Crítico de obras con las manos atrás”. 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071538" y="1500174"/>
            <a:ext cx="6929486" cy="4429156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285860"/>
            <a:ext cx="735811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57290" y="1714488"/>
            <a:ext cx="65008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ctr">
              <a:spcBef>
                <a:spcPct val="0"/>
              </a:spcBef>
              <a:spcAft>
                <a:spcPct val="0"/>
              </a:spcAft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La prestación se reducirá en un 20% por cada punto infringido, por lo que con seis o más incumplimientos, el trabajador estará obligado a abonar al Estado la parte de cuota penalizada, aunque, eso sí, sólo hasta el momento del fallecimiento, ya que UGT y CCOO se mantuvieron inamovibles en esa cuestión</a:t>
            </a:r>
            <a:r>
              <a:rPr kumimoji="0" lang="es-ES" sz="2800" i="1" u="none" strike="noStrike" cap="none" normalizeH="0" baseline="0" dirty="0" smtClean="0">
                <a:ln>
                  <a:noFill/>
                </a:ln>
                <a:effectLst/>
                <a:latin typeface="Segoe UI" pitchFamily="34" charset="0"/>
              </a:rPr>
              <a:t>.</a:t>
            </a:r>
            <a:endParaRPr kumimoji="0" lang="es-ES" sz="280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C:\Documents and Settings\Dell\Escritorio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85794"/>
            <a:ext cx="7715304" cy="4845641"/>
          </a:xfrm>
          <a:prstGeom prst="rect">
            <a:avLst/>
          </a:prstGeom>
          <a:noFill/>
          <a:ln w="63500" cmpd="sng">
            <a:solidFill>
              <a:srgbClr val="FF33CC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3714744" y="1071546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EVOS REQUISITOS PARA COBRAR LA JUBILACION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NUEVOS REQUISITOS PARA COBRAR LA JUBILACION</Template>
  <TotalTime>25</TotalTime>
  <Words>408</Words>
  <Application>Microsoft Office PowerPoint</Application>
  <PresentationFormat>Presentación en pantalla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NUEVOS REQUISITOS PARA COBRAR LA JUBILACION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2013-11-11T10:29:06Z</dcterms:created>
  <dcterms:modified xsi:type="dcterms:W3CDTF">2013-11-11T10:54:18Z</dcterms:modified>
</cp:coreProperties>
</file>