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8"/>
  </p:notesMasterIdLst>
  <p:sldIdLst>
    <p:sldId id="294" r:id="rId3"/>
    <p:sldId id="331" r:id="rId4"/>
    <p:sldId id="295" r:id="rId5"/>
    <p:sldId id="348" r:id="rId6"/>
    <p:sldId id="344" r:id="rId7"/>
    <p:sldId id="332" r:id="rId8"/>
    <p:sldId id="336" r:id="rId9"/>
    <p:sldId id="333" r:id="rId10"/>
    <p:sldId id="300" r:id="rId11"/>
    <p:sldId id="345" r:id="rId12"/>
    <p:sldId id="359" r:id="rId13"/>
    <p:sldId id="382" r:id="rId14"/>
    <p:sldId id="334" r:id="rId15"/>
    <p:sldId id="335" r:id="rId16"/>
    <p:sldId id="302" r:id="rId17"/>
    <p:sldId id="347" r:id="rId18"/>
    <p:sldId id="342" r:id="rId19"/>
    <p:sldId id="338" r:id="rId20"/>
    <p:sldId id="377" r:id="rId21"/>
    <p:sldId id="383" r:id="rId22"/>
    <p:sldId id="339" r:id="rId23"/>
    <p:sldId id="341" r:id="rId24"/>
    <p:sldId id="391" r:id="rId25"/>
    <p:sldId id="392" r:id="rId26"/>
    <p:sldId id="346" r:id="rId27"/>
    <p:sldId id="353" r:id="rId28"/>
    <p:sldId id="384" r:id="rId29"/>
    <p:sldId id="349" r:id="rId30"/>
    <p:sldId id="394" r:id="rId31"/>
    <p:sldId id="350" r:id="rId32"/>
    <p:sldId id="352" r:id="rId33"/>
    <p:sldId id="395" r:id="rId34"/>
    <p:sldId id="354" r:id="rId35"/>
    <p:sldId id="385" r:id="rId36"/>
    <p:sldId id="356" r:id="rId37"/>
    <p:sldId id="386" r:id="rId38"/>
    <p:sldId id="357" r:id="rId39"/>
    <p:sldId id="360" r:id="rId40"/>
    <p:sldId id="297" r:id="rId41"/>
    <p:sldId id="380" r:id="rId42"/>
    <p:sldId id="387" r:id="rId43"/>
    <p:sldId id="393" r:id="rId44"/>
    <p:sldId id="365" r:id="rId45"/>
    <p:sldId id="369" r:id="rId46"/>
    <p:sldId id="299" r:id="rId47"/>
    <p:sldId id="379" r:id="rId48"/>
    <p:sldId id="388" r:id="rId49"/>
    <p:sldId id="366" r:id="rId50"/>
    <p:sldId id="381" r:id="rId51"/>
    <p:sldId id="298" r:id="rId52"/>
    <p:sldId id="389" r:id="rId53"/>
    <p:sldId id="372" r:id="rId54"/>
    <p:sldId id="390" r:id="rId55"/>
    <p:sldId id="303" r:id="rId56"/>
    <p:sldId id="396" r:id="rId5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GS/f75ZufcY4iOR4JDKtQ" hashData="7PpFCjfdUKehDwF/fjIqmIJ8Ji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6600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55" autoAdjust="0"/>
    <p:restoredTop sz="94717" autoAdjust="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60DA8E-7269-4319-B1CD-9E7B3026A628}" type="datetimeFigureOut">
              <a:rPr lang="es-ES" smtClean="0"/>
              <a:pPr/>
              <a:t>08/03/2018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7C7D4-338E-4C5E-87A3-921E0DD007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E294-ACEE-4E23-AD79-8D0DB62466DD}" type="datetimeFigureOut">
              <a:rPr lang="es-ES" smtClean="0"/>
              <a:pPr/>
              <a:t>08/03/2018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6063-6391-4164-BB93-62C23768C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E294-ACEE-4E23-AD79-8D0DB62466DD}" type="datetimeFigureOut">
              <a:rPr lang="es-ES" smtClean="0"/>
              <a:pPr/>
              <a:t>08/03/2018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6063-6391-4164-BB93-62C23768C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E294-ACEE-4E23-AD79-8D0DB62466DD}" type="datetimeFigureOut">
              <a:rPr lang="es-ES" smtClean="0"/>
              <a:pPr/>
              <a:t>08/03/2018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6063-6391-4164-BB93-62C23768C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E294-ACEE-4E23-AD79-8D0DB62466DD}" type="datetimeFigureOut">
              <a:rPr lang="es-ES" smtClean="0"/>
              <a:pPr/>
              <a:t>08/03/2018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6063-6391-4164-BB93-62C23768C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E294-ACEE-4E23-AD79-8D0DB62466DD}" type="datetimeFigureOut">
              <a:rPr lang="es-ES" smtClean="0"/>
              <a:pPr/>
              <a:t>08/03/2018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6063-6391-4164-BB93-62C23768C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E294-ACEE-4E23-AD79-8D0DB62466DD}" type="datetimeFigureOut">
              <a:rPr lang="es-ES" smtClean="0"/>
              <a:pPr/>
              <a:t>08/03/2018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6063-6391-4164-BB93-62C23768C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E294-ACEE-4E23-AD79-8D0DB62466DD}" type="datetimeFigureOut">
              <a:rPr lang="es-ES" smtClean="0"/>
              <a:pPr/>
              <a:t>08/03/2018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6063-6391-4164-BB93-62C23768C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E294-ACEE-4E23-AD79-8D0DB62466DD}" type="datetimeFigureOut">
              <a:rPr lang="es-ES" smtClean="0"/>
              <a:pPr/>
              <a:t>08/03/2018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6063-6391-4164-BB93-62C23768C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E294-ACEE-4E23-AD79-8D0DB62466DD}" type="datetimeFigureOut">
              <a:rPr lang="es-ES" smtClean="0"/>
              <a:pPr/>
              <a:t>08/03/2018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6063-6391-4164-BB93-62C23768C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E294-ACEE-4E23-AD79-8D0DB62466DD}" type="datetimeFigureOut">
              <a:rPr lang="es-ES" smtClean="0"/>
              <a:pPr/>
              <a:t>08/03/2018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6063-6391-4164-BB93-62C23768C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E294-ACEE-4E23-AD79-8D0DB62466DD}" type="datetimeFigureOut">
              <a:rPr lang="es-ES" smtClean="0"/>
              <a:pPr/>
              <a:t>08/03/2018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6063-6391-4164-BB93-62C23768C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0E294-ACEE-4E23-AD79-8D0DB62466DD}" type="datetimeFigureOut">
              <a:rPr lang="es-ES" smtClean="0"/>
              <a:pPr/>
              <a:t>08/03/2018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66063-6391-4164-BB93-62C23768C4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8000">
    <p:strips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63.jpeg"/><Relationship Id="rId4" Type="http://schemas.openxmlformats.org/officeDocument/2006/relationships/image" Target="../media/image3.gi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5.png"/><Relationship Id="rId10" Type="http://schemas.openxmlformats.org/officeDocument/2006/relationships/image" Target="../media/image6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6000" contrast="19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572140"/>
            <a:ext cx="794853" cy="92559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827584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i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6" y="1844824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187624" y="908720"/>
            <a:ext cx="68876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8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2222E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714348" y="1142984"/>
            <a:ext cx="771530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Rounded MT Bold" pitchFamily="34" charset="0"/>
              </a:rPr>
              <a:t>¿NO </a:t>
            </a:r>
          </a:p>
          <a:p>
            <a:pPr algn="ctr"/>
            <a:r>
              <a:rPr lang="es-ES" sz="8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Rounded MT Bold" pitchFamily="34" charset="0"/>
              </a:rPr>
              <a:t>se vieron </a:t>
            </a:r>
          </a:p>
          <a:p>
            <a:pPr algn="ctr"/>
            <a:r>
              <a:rPr lang="es-ES" sz="8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Rounded MT Bold" pitchFamily="34" charset="0"/>
              </a:rPr>
              <a:t>en el Espejo?</a:t>
            </a:r>
            <a:endParaRPr lang="es-ES" sz="88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ransition spd="med" advTm="12000">
    <p:strips dir="rd"/>
    <p:sndAc>
      <p:stSnd loop="1">
        <p:snd r:embed="rId3" name="fausto pateti - feeling - orques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5000" contrast="49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21506" name="AutoShape 2" descr="https://difundir.org/wp-content/uploads/2017/11/s-2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785918" y="1071546"/>
            <a:ext cx="61436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Personas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que NO se vieron en el espejo antes de 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salir.</a:t>
            </a: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Si piensas que tu amigo tiene mal gusto, entonces no has visto precisamente estas fotos. Y si los pantalones demasiado cortos te dejan con una impresión ambigua, es aún más extraño entender algo como la ausencia de la falda.</a:t>
            </a:r>
          </a:p>
        </p:txBody>
      </p:sp>
      <p:pic>
        <p:nvPicPr>
          <p:cNvPr id="4" name="Picture 2" descr="C:\Documents and Settings\Dell\Escritorio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946382"/>
            <a:ext cx="1115617" cy="9116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2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14313" y="214313"/>
            <a:ext cx="8715375" cy="64293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28625" y="428625"/>
            <a:ext cx="8286750" cy="6000750"/>
          </a:xfrm>
          <a:prstGeom prst="rect">
            <a:avLst/>
          </a:prstGeom>
          <a:solidFill>
            <a:srgbClr val="FF66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83568" y="692696"/>
            <a:ext cx="7775575" cy="54514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pic>
        <p:nvPicPr>
          <p:cNvPr id="7" name="Picture 2" descr="C:\Documents and Settings\Jose Luis\Escritorio\imagenes-graciosas-moda-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642918"/>
            <a:ext cx="7858148" cy="557785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4" grpId="1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3000" contrast="3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0418" name="Picture 2" descr="C:\Documents and Settings\Jose Luis\Escritorio\imagenes-graciosas-moda-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0"/>
            <a:ext cx="449398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NVHokmP4KJY/TzMs37UE1YI/AAAAAAAACVs/y8IlnmCQkq4/s1600/0k0289_gif-sicodelicos-16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3000" contrast="5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6322" name="Picture 2" descr="C:\Documents and Settings\Jose Luis\Escritorio\imagenes-graciosas-moda-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0"/>
            <a:ext cx="4857752" cy="693747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5000" contrast="49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85786" y="1214422"/>
            <a:ext cx="778674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Graciosas fotos de gente horriblemente vestida.</a:t>
            </a:r>
          </a:p>
          <a:p>
            <a:pPr algn="ctr" fontAlgn="base"/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Existen personas que al parecer no tienen espejos en su casa, o simplemente sienten una total y completa indiferencia hacia los pensamientos de los demás, y la verdad es que esto ultimo no es algo tan malo, pero definitivamente estas personas se pasaron de la raya. </a:t>
            </a:r>
          </a:p>
          <a:p>
            <a:pPr algn="ctr" fontAlgn="base"/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 esta oportunidad vemos una colección de graciosas fotos de gente con ropa bastante rara y sin ningún sentido de la moda ni del ridículo.</a:t>
            </a:r>
            <a:endParaRPr lang="es-E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Picture 2" descr="C:\Documents and Settings\Dell\Escritorio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946382"/>
            <a:ext cx="1115617" cy="9116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7106" name="Picture 2" descr="C:\Documents and Settings\Jose Luis\Escritorio\imagenes-graciosas-moda-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-21437"/>
            <a:ext cx="5143504" cy="687943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 contrast="16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9218" name="AutoShape 2" descr="imagenes graciosas mo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219" name="Picture 3" descr="C:\Documents and Settings\Jose Luis\Escritorio\imagenes-graciosas-moda-2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0"/>
            <a:ext cx="7715272" cy="709805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1" descr="C:\Users\Jose Luis\Desktop\b-1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0"/>
            <a:ext cx="5866413" cy="7143776"/>
          </a:xfrm>
          <a:prstGeom prst="rect">
            <a:avLst/>
          </a:prstGeom>
          <a:noFill/>
        </p:spPr>
      </p:pic>
      <p:grpSp>
        <p:nvGrpSpPr>
          <p:cNvPr id="4" name="3 Grupo"/>
          <p:cNvGrpSpPr/>
          <p:nvPr/>
        </p:nvGrpSpPr>
        <p:grpSpPr>
          <a:xfrm>
            <a:off x="4572000" y="0"/>
            <a:ext cx="4572000" cy="6858000"/>
            <a:chOff x="4500562" y="0"/>
            <a:chExt cx="4643438" cy="6858000"/>
          </a:xfrm>
          <a:solidFill>
            <a:schemeClr val="tx1">
              <a:lumMod val="75000"/>
              <a:alpha val="67000"/>
            </a:schemeClr>
          </a:solidFill>
        </p:grpSpPr>
        <p:sp>
          <p:nvSpPr>
            <p:cNvPr id="2" name="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" name="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4 Grupo"/>
          <p:cNvGrpSpPr/>
          <p:nvPr/>
        </p:nvGrpSpPr>
        <p:grpSpPr>
          <a:xfrm flipH="1">
            <a:off x="0" y="0"/>
            <a:ext cx="4572000" cy="6858000"/>
            <a:chOff x="4500562" y="0"/>
            <a:chExt cx="4643438" cy="6858000"/>
          </a:xfrm>
          <a:solidFill>
            <a:schemeClr val="tx1">
              <a:lumMod val="75000"/>
              <a:alpha val="67000"/>
            </a:schemeClr>
          </a:solidFill>
        </p:grpSpPr>
        <p:sp>
          <p:nvSpPr>
            <p:cNvPr id="6" name="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" name="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8 Grupo"/>
          <p:cNvGrpSpPr/>
          <p:nvPr/>
        </p:nvGrpSpPr>
        <p:grpSpPr>
          <a:xfrm rot="5400000" flipH="1">
            <a:off x="2857500" y="-2857500"/>
            <a:ext cx="3429000" cy="9144000"/>
            <a:chOff x="4500562" y="0"/>
            <a:chExt cx="4643438" cy="6858000"/>
          </a:xfrm>
          <a:solidFill>
            <a:srgbClr val="7030A0">
              <a:alpha val="67000"/>
            </a:srgbClr>
          </a:solidFill>
        </p:grpSpPr>
        <p:sp>
          <p:nvSpPr>
            <p:cNvPr id="10" name="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1" name="1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11 Grupo"/>
          <p:cNvGrpSpPr/>
          <p:nvPr/>
        </p:nvGrpSpPr>
        <p:grpSpPr>
          <a:xfrm rot="5400000">
            <a:off x="2821781" y="535781"/>
            <a:ext cx="3500438" cy="9144000"/>
            <a:chOff x="4500562" y="0"/>
            <a:chExt cx="4643438" cy="6858000"/>
          </a:xfrm>
          <a:solidFill>
            <a:srgbClr val="7030A0">
              <a:alpha val="67000"/>
            </a:srgbClr>
          </a:solidFill>
        </p:grpSpPr>
        <p:sp>
          <p:nvSpPr>
            <p:cNvPr id="13" name="1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" name="1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23 Grupo"/>
          <p:cNvGrpSpPr/>
          <p:nvPr/>
        </p:nvGrpSpPr>
        <p:grpSpPr>
          <a:xfrm flipH="1">
            <a:off x="0" y="785794"/>
            <a:ext cx="3419468" cy="5295912"/>
            <a:chOff x="4500562" y="0"/>
            <a:chExt cx="4643438" cy="6858000"/>
          </a:xfrm>
          <a:solidFill>
            <a:srgbClr val="7030A0">
              <a:alpha val="67000"/>
            </a:srgbClr>
          </a:solidFill>
        </p:grpSpPr>
        <p:sp>
          <p:nvSpPr>
            <p:cNvPr id="25" name="2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6" name="2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27 Grupo"/>
          <p:cNvGrpSpPr/>
          <p:nvPr/>
        </p:nvGrpSpPr>
        <p:grpSpPr>
          <a:xfrm flipH="1">
            <a:off x="0" y="1428736"/>
            <a:ext cx="2571736" cy="4000528"/>
            <a:chOff x="4500562" y="0"/>
            <a:chExt cx="4643438" cy="6858000"/>
          </a:xfrm>
          <a:solidFill>
            <a:schemeClr val="tx1">
              <a:lumMod val="75000"/>
              <a:alpha val="67000"/>
            </a:schemeClr>
          </a:solidFill>
        </p:grpSpPr>
        <p:sp>
          <p:nvSpPr>
            <p:cNvPr id="29" name="2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0" name="2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30 Grupo"/>
          <p:cNvGrpSpPr/>
          <p:nvPr/>
        </p:nvGrpSpPr>
        <p:grpSpPr>
          <a:xfrm>
            <a:off x="6500826" y="1428736"/>
            <a:ext cx="2643174" cy="3857652"/>
            <a:chOff x="4500562" y="0"/>
            <a:chExt cx="4643438" cy="6858000"/>
          </a:xfrm>
          <a:solidFill>
            <a:schemeClr val="tx1">
              <a:lumMod val="75000"/>
              <a:alpha val="67000"/>
            </a:schemeClr>
          </a:solidFill>
        </p:grpSpPr>
        <p:sp>
          <p:nvSpPr>
            <p:cNvPr id="32" name="3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3" name="3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33 Grupo"/>
          <p:cNvGrpSpPr/>
          <p:nvPr/>
        </p:nvGrpSpPr>
        <p:grpSpPr>
          <a:xfrm>
            <a:off x="5572132" y="785794"/>
            <a:ext cx="3571868" cy="5205450"/>
            <a:chOff x="4500562" y="0"/>
            <a:chExt cx="4643438" cy="6858000"/>
          </a:xfrm>
          <a:solidFill>
            <a:srgbClr val="7030A0">
              <a:alpha val="67000"/>
            </a:srgbClr>
          </a:solidFill>
        </p:grpSpPr>
        <p:sp>
          <p:nvSpPr>
            <p:cNvPr id="35" name="3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6" name="3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36 Grupo"/>
          <p:cNvGrpSpPr/>
          <p:nvPr/>
        </p:nvGrpSpPr>
        <p:grpSpPr>
          <a:xfrm flipH="1">
            <a:off x="0" y="1928802"/>
            <a:ext cx="1785918" cy="3000396"/>
            <a:chOff x="4500562" y="0"/>
            <a:chExt cx="4643438" cy="6858000"/>
          </a:xfrm>
          <a:solidFill>
            <a:srgbClr val="7030A0">
              <a:alpha val="67000"/>
            </a:srgbClr>
          </a:solidFill>
        </p:grpSpPr>
        <p:sp>
          <p:nvSpPr>
            <p:cNvPr id="38" name="3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9" name="3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39 Grupo"/>
          <p:cNvGrpSpPr/>
          <p:nvPr/>
        </p:nvGrpSpPr>
        <p:grpSpPr>
          <a:xfrm>
            <a:off x="7153260" y="1857364"/>
            <a:ext cx="1990740" cy="3000396"/>
            <a:chOff x="4500562" y="0"/>
            <a:chExt cx="4643438" cy="6858000"/>
          </a:xfrm>
          <a:solidFill>
            <a:srgbClr val="7030A0">
              <a:alpha val="67000"/>
            </a:srgbClr>
          </a:solidFill>
        </p:grpSpPr>
        <p:sp>
          <p:nvSpPr>
            <p:cNvPr id="41" name="4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2" name="4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16" name="15 Anillo"/>
          <p:cNvSpPr/>
          <p:nvPr/>
        </p:nvSpPr>
        <p:spPr>
          <a:xfrm>
            <a:off x="0" y="1643063"/>
            <a:ext cx="3643313" cy="3571875"/>
          </a:xfrm>
          <a:prstGeom prst="donut">
            <a:avLst>
              <a:gd name="adj" fmla="val 16957"/>
            </a:avLst>
          </a:prstGeom>
          <a:solidFill>
            <a:srgbClr val="7030A0">
              <a:alpha val="67000"/>
            </a:srgbClr>
          </a:soli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63" y="1643063"/>
            <a:ext cx="3500437" cy="3571875"/>
          </a:xfrm>
          <a:prstGeom prst="donut">
            <a:avLst>
              <a:gd name="adj" fmla="val 16067"/>
            </a:avLst>
          </a:prstGeom>
          <a:solidFill>
            <a:srgbClr val="7030A0">
              <a:alpha val="67000"/>
            </a:srgbClr>
          </a:soli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857500" y="0"/>
            <a:ext cx="3500438" cy="3429000"/>
          </a:xfrm>
          <a:prstGeom prst="donut">
            <a:avLst>
              <a:gd name="adj" fmla="val 14994"/>
            </a:avLst>
          </a:prstGeom>
          <a:solidFill>
            <a:srgbClr val="7030A0">
              <a:alpha val="67000"/>
            </a:srgbClr>
          </a:soli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63" y="3429000"/>
            <a:ext cx="3643312" cy="3429000"/>
          </a:xfrm>
          <a:prstGeom prst="donut">
            <a:avLst>
              <a:gd name="adj" fmla="val 15841"/>
            </a:avLst>
          </a:prstGeom>
          <a:solidFill>
            <a:srgbClr val="7030A0">
              <a:alpha val="67000"/>
            </a:srgbClr>
          </a:soli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4000" contrast="-28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7346" name="Picture 2" descr="C:\Documents and Settings\Jose Luis\Escritorio\imagenes-graciosas-moda-2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0"/>
            <a:ext cx="4643438" cy="695548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6000" contrast="19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3074" name="Picture 2" descr="C:\Documents and Settings\Jose Luis\Escritorio\1045156978_Black_Camoflash_Leopard_Loose_at_Walmar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0"/>
            <a:ext cx="4714876" cy="693289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14313" y="214313"/>
            <a:ext cx="8715375" cy="64293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28625" y="428625"/>
            <a:ext cx="8286750" cy="6000750"/>
          </a:xfrm>
          <a:prstGeom prst="rect">
            <a:avLst/>
          </a:prstGeom>
          <a:solidFill>
            <a:srgbClr val="FF66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83568" y="692696"/>
            <a:ext cx="7775575" cy="54514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pic>
        <p:nvPicPr>
          <p:cNvPr id="8" name="Picture 2" descr="C:\Documents and Settings\Jose Luis\Escritorio\imagenes-graciosas-moda-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928670"/>
            <a:ext cx="7358114" cy="505315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4" grpId="1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 contrast="16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45058" name="Picture 2" descr="C:\Documents and Settings\Jose Luis\Escritorio\imagenes-graciosas-moda-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-20137"/>
            <a:ext cx="5572164" cy="68781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4000" contrast="-28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6082" name="Picture 2" descr="C:\Documents and Settings\Jose Luis\Escritorio\imagenes-graciosas-moda-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-1"/>
            <a:ext cx="5143536" cy="686340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Jose Luis\Desktop\i-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5" y="0"/>
            <a:ext cx="6413213" cy="6858000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>
            <a:off x="0" y="3928533"/>
            <a:ext cx="9144000" cy="2929467"/>
          </a:xfrm>
          <a:prstGeom prst="triangle">
            <a:avLst/>
          </a:prstGeom>
          <a:solidFill>
            <a:srgbClr val="92D0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>
            <a:spLocks noChangeArrowheads="1"/>
          </p:cNvSpPr>
          <p:nvPr/>
        </p:nvSpPr>
        <p:spPr bwMode="auto">
          <a:xfrm flipV="1">
            <a:off x="0" y="0"/>
            <a:ext cx="9144000" cy="2929467"/>
          </a:xfrm>
          <a:prstGeom prst="triangle">
            <a:avLst>
              <a:gd name="adj" fmla="val 49306"/>
            </a:avLst>
          </a:prstGeom>
          <a:solidFill>
            <a:srgbClr val="92D050"/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7" name="6 Triángulo isósceles"/>
          <p:cNvSpPr>
            <a:spLocks noChangeArrowheads="1"/>
          </p:cNvSpPr>
          <p:nvPr/>
        </p:nvSpPr>
        <p:spPr bwMode="auto">
          <a:xfrm rot="16200000" flipV="1">
            <a:off x="-1464468" y="1464469"/>
            <a:ext cx="6858000" cy="3929063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25400" algn="ctr">
            <a:noFill/>
            <a:miter lim="800000"/>
            <a:headEnd/>
            <a:tailEnd/>
          </a:ln>
        </p:spPr>
        <p:txBody>
          <a:bodyPr rot="10800000"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8" name="7 Triángulo isósceles"/>
          <p:cNvSpPr>
            <a:spLocks noChangeArrowheads="1"/>
          </p:cNvSpPr>
          <p:nvPr/>
        </p:nvSpPr>
        <p:spPr bwMode="auto">
          <a:xfrm rot="-5400000">
            <a:off x="3714750" y="1428750"/>
            <a:ext cx="6858000" cy="40005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25400" algn="ctr">
            <a:noFill/>
            <a:miter lim="800000"/>
            <a:headEnd/>
            <a:tailEnd/>
          </a:ln>
        </p:spPr>
        <p:txBody>
          <a:bodyPr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92D05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med"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4000" contrast="-28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9394" name="Picture 2" descr="C:\Documents and Settings\Jose Luis\Escritorio\imagenes-graciosas-moda-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0"/>
            <a:ext cx="4643438" cy="695548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NVHokmP4KJY/TzMs37UE1YI/AAAAAAAACVs/y8IlnmCQkq4/s1600/0k0289_gif-sicodelicos-16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3000" contrast="5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4274" name="Picture 2" descr="C:\Documents and Settings\Jose Luis\Escritorio\imagenes-graciosas-moda-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0"/>
            <a:ext cx="3959427" cy="757240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5000" contrast="49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50178" name="Picture 2" descr="C:\Documents and Settings\Jose Luis\Escritorio\imagenes-graciosas-moda-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0"/>
            <a:ext cx="5214942" cy="69586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 contrast="16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7650" name="Picture 2" descr="C:\Users\Jose Luis\Desktop\s-2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0"/>
            <a:ext cx="5905500" cy="82200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14313" y="214313"/>
            <a:ext cx="8715375" cy="64293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28625" y="428625"/>
            <a:ext cx="8286750" cy="6000750"/>
          </a:xfrm>
          <a:prstGeom prst="rect">
            <a:avLst/>
          </a:prstGeom>
          <a:solidFill>
            <a:srgbClr val="FF66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83568" y="692696"/>
            <a:ext cx="7775575" cy="54514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pic>
        <p:nvPicPr>
          <p:cNvPr id="7" name="Picture 2" descr="C:\Documents and Settings\Jose Luis\Escritorio\imagenes-graciosas-moda-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642919"/>
            <a:ext cx="7858149" cy="55007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4" grpId="1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5000" contrast="49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51202" name="Picture 2" descr="C:\Documents and Settings\Jose Luis\Escritorio\imagenes-graciosas-moda-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0"/>
            <a:ext cx="4714876" cy="787285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5000" contrast="49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53250" name="Picture 2" descr="C:\Documents and Settings\Jose Luis\Escritorio\imagenes-graciosas-moda-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0"/>
            <a:ext cx="6429388" cy="700803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" descr="C:\Users\Jose Luis\Desktop\c-103.jpg"/>
          <p:cNvPicPr>
            <a:picLocks noChangeAspect="1" noChangeArrowheads="1"/>
          </p:cNvPicPr>
          <p:nvPr/>
        </p:nvPicPr>
        <p:blipFill>
          <a:blip r:embed="rId2"/>
          <a:srcRect b="13462"/>
          <a:stretch>
            <a:fillRect/>
          </a:stretch>
        </p:blipFill>
        <p:spPr bwMode="auto">
          <a:xfrm>
            <a:off x="1643042" y="0"/>
            <a:ext cx="5905500" cy="6858000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>
            <a:off x="0" y="3928533"/>
            <a:ext cx="9144000" cy="2929467"/>
          </a:xfrm>
          <a:prstGeom prst="triangle">
            <a:avLst/>
          </a:prstGeom>
          <a:solidFill>
            <a:srgbClr val="92D0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>
            <a:spLocks noChangeArrowheads="1"/>
          </p:cNvSpPr>
          <p:nvPr/>
        </p:nvSpPr>
        <p:spPr bwMode="auto">
          <a:xfrm flipV="1">
            <a:off x="0" y="0"/>
            <a:ext cx="9144000" cy="2929467"/>
          </a:xfrm>
          <a:prstGeom prst="triangle">
            <a:avLst>
              <a:gd name="adj" fmla="val 49306"/>
            </a:avLst>
          </a:prstGeom>
          <a:solidFill>
            <a:srgbClr val="92D050"/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7" name="6 Triángulo isósceles"/>
          <p:cNvSpPr>
            <a:spLocks noChangeArrowheads="1"/>
          </p:cNvSpPr>
          <p:nvPr/>
        </p:nvSpPr>
        <p:spPr bwMode="auto">
          <a:xfrm rot="16200000" flipV="1">
            <a:off x="-1464468" y="1464469"/>
            <a:ext cx="6858000" cy="3929063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25400" algn="ctr">
            <a:noFill/>
            <a:miter lim="800000"/>
            <a:headEnd/>
            <a:tailEnd/>
          </a:ln>
        </p:spPr>
        <p:txBody>
          <a:bodyPr rot="10800000"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8" name="7 Triángulo isósceles"/>
          <p:cNvSpPr>
            <a:spLocks noChangeArrowheads="1"/>
          </p:cNvSpPr>
          <p:nvPr/>
        </p:nvSpPr>
        <p:spPr bwMode="auto">
          <a:xfrm rot="-5400000">
            <a:off x="3714750" y="1428750"/>
            <a:ext cx="6858000" cy="40005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25400" algn="ctr">
            <a:noFill/>
            <a:miter lim="800000"/>
            <a:headEnd/>
            <a:tailEnd/>
          </a:ln>
        </p:spPr>
        <p:txBody>
          <a:bodyPr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92D05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med"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2" descr="C:\Documents and Settings\Jose Luis\Escritorio\imagenes-graciosas-moda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4" name="3 Grupo"/>
          <p:cNvGrpSpPr/>
          <p:nvPr/>
        </p:nvGrpSpPr>
        <p:grpSpPr>
          <a:xfrm>
            <a:off x="4572000" y="0"/>
            <a:ext cx="4572000" cy="6858000"/>
            <a:chOff x="4500562" y="0"/>
            <a:chExt cx="4643438" cy="6858000"/>
          </a:xfrm>
          <a:solidFill>
            <a:srgbClr val="FF0000">
              <a:alpha val="67000"/>
            </a:srgbClr>
          </a:solidFill>
        </p:grpSpPr>
        <p:sp>
          <p:nvSpPr>
            <p:cNvPr id="2" name="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" name="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4 Grupo"/>
          <p:cNvGrpSpPr/>
          <p:nvPr/>
        </p:nvGrpSpPr>
        <p:grpSpPr>
          <a:xfrm flipH="1">
            <a:off x="0" y="0"/>
            <a:ext cx="4572000" cy="6858000"/>
            <a:chOff x="4500562" y="0"/>
            <a:chExt cx="4643438" cy="6858000"/>
          </a:xfrm>
          <a:solidFill>
            <a:srgbClr val="FF0000">
              <a:alpha val="67000"/>
            </a:srgbClr>
          </a:solidFill>
        </p:grpSpPr>
        <p:sp>
          <p:nvSpPr>
            <p:cNvPr id="6" name="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" name="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8 Grupo"/>
          <p:cNvGrpSpPr/>
          <p:nvPr/>
        </p:nvGrpSpPr>
        <p:grpSpPr>
          <a:xfrm rot="5400000" flipH="1">
            <a:off x="2857500" y="-2857500"/>
            <a:ext cx="3429000" cy="9144000"/>
            <a:chOff x="4500562" y="0"/>
            <a:chExt cx="4643438" cy="6858000"/>
          </a:xfrm>
          <a:solidFill>
            <a:srgbClr val="FF0000">
              <a:alpha val="67000"/>
            </a:srgbClr>
          </a:solidFill>
        </p:grpSpPr>
        <p:sp>
          <p:nvSpPr>
            <p:cNvPr id="10" name="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1" name="1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11 Grupo"/>
          <p:cNvGrpSpPr/>
          <p:nvPr/>
        </p:nvGrpSpPr>
        <p:grpSpPr>
          <a:xfrm rot="5400000">
            <a:off x="2821781" y="535781"/>
            <a:ext cx="3500438" cy="9144000"/>
            <a:chOff x="4500562" y="0"/>
            <a:chExt cx="4643438" cy="6858000"/>
          </a:xfrm>
          <a:solidFill>
            <a:srgbClr val="FF0000">
              <a:alpha val="67000"/>
            </a:srgbClr>
          </a:solidFill>
        </p:grpSpPr>
        <p:sp>
          <p:nvSpPr>
            <p:cNvPr id="13" name="1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" name="1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23 Grupo"/>
          <p:cNvGrpSpPr/>
          <p:nvPr/>
        </p:nvGrpSpPr>
        <p:grpSpPr>
          <a:xfrm flipH="1">
            <a:off x="0" y="785794"/>
            <a:ext cx="3419468" cy="5295912"/>
            <a:chOff x="4500562" y="0"/>
            <a:chExt cx="4643438" cy="6858000"/>
          </a:xfrm>
          <a:solidFill>
            <a:srgbClr val="FF0000">
              <a:alpha val="67000"/>
            </a:srgbClr>
          </a:solidFill>
        </p:grpSpPr>
        <p:sp>
          <p:nvSpPr>
            <p:cNvPr id="25" name="2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6" name="2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27 Grupo"/>
          <p:cNvGrpSpPr/>
          <p:nvPr/>
        </p:nvGrpSpPr>
        <p:grpSpPr>
          <a:xfrm flipH="1">
            <a:off x="0" y="1428736"/>
            <a:ext cx="2571736" cy="4000528"/>
            <a:chOff x="4500562" y="0"/>
            <a:chExt cx="4643438" cy="6858000"/>
          </a:xfrm>
          <a:solidFill>
            <a:srgbClr val="FF0000">
              <a:alpha val="67000"/>
            </a:srgbClr>
          </a:solidFill>
        </p:grpSpPr>
        <p:sp>
          <p:nvSpPr>
            <p:cNvPr id="29" name="2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0" name="2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30 Grupo"/>
          <p:cNvGrpSpPr/>
          <p:nvPr/>
        </p:nvGrpSpPr>
        <p:grpSpPr>
          <a:xfrm>
            <a:off x="6500826" y="1428736"/>
            <a:ext cx="2643174" cy="3857652"/>
            <a:chOff x="4500562" y="0"/>
            <a:chExt cx="4643438" cy="6858000"/>
          </a:xfrm>
          <a:solidFill>
            <a:srgbClr val="FF0000">
              <a:alpha val="67000"/>
            </a:srgbClr>
          </a:solidFill>
        </p:grpSpPr>
        <p:sp>
          <p:nvSpPr>
            <p:cNvPr id="32" name="3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3" name="3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33 Grupo"/>
          <p:cNvGrpSpPr/>
          <p:nvPr/>
        </p:nvGrpSpPr>
        <p:grpSpPr>
          <a:xfrm>
            <a:off x="5572132" y="785794"/>
            <a:ext cx="3571868" cy="5205450"/>
            <a:chOff x="4500562" y="0"/>
            <a:chExt cx="4643438" cy="6858000"/>
          </a:xfrm>
          <a:solidFill>
            <a:srgbClr val="FF0000">
              <a:alpha val="67000"/>
            </a:srgbClr>
          </a:solidFill>
        </p:grpSpPr>
        <p:sp>
          <p:nvSpPr>
            <p:cNvPr id="35" name="3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6" name="3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36 Grupo"/>
          <p:cNvGrpSpPr/>
          <p:nvPr/>
        </p:nvGrpSpPr>
        <p:grpSpPr>
          <a:xfrm flipH="1">
            <a:off x="0" y="1928802"/>
            <a:ext cx="1785918" cy="3000396"/>
            <a:chOff x="4500562" y="0"/>
            <a:chExt cx="4643438" cy="6858000"/>
          </a:xfrm>
          <a:solidFill>
            <a:srgbClr val="FF0000">
              <a:alpha val="67000"/>
            </a:srgbClr>
          </a:solidFill>
        </p:grpSpPr>
        <p:sp>
          <p:nvSpPr>
            <p:cNvPr id="38" name="3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9" name="3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39 Grupo"/>
          <p:cNvGrpSpPr/>
          <p:nvPr/>
        </p:nvGrpSpPr>
        <p:grpSpPr>
          <a:xfrm>
            <a:off x="7153260" y="1857364"/>
            <a:ext cx="1990740" cy="3000396"/>
            <a:chOff x="4500562" y="0"/>
            <a:chExt cx="4643438" cy="6858000"/>
          </a:xfrm>
          <a:solidFill>
            <a:srgbClr val="FF0000">
              <a:alpha val="67000"/>
            </a:srgbClr>
          </a:solidFill>
        </p:grpSpPr>
        <p:sp>
          <p:nvSpPr>
            <p:cNvPr id="41" name="4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2" name="4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16" name="15 Anillo"/>
          <p:cNvSpPr/>
          <p:nvPr/>
        </p:nvSpPr>
        <p:spPr>
          <a:xfrm>
            <a:off x="0" y="1643063"/>
            <a:ext cx="3643313" cy="3571875"/>
          </a:xfrm>
          <a:prstGeom prst="donut">
            <a:avLst>
              <a:gd name="adj" fmla="val 16957"/>
            </a:avLst>
          </a:prstGeom>
          <a:solidFill>
            <a:srgbClr val="FF0000">
              <a:alpha val="67000"/>
            </a:srgbClr>
          </a:soli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63" y="1643063"/>
            <a:ext cx="3500437" cy="3571875"/>
          </a:xfrm>
          <a:prstGeom prst="donut">
            <a:avLst>
              <a:gd name="adj" fmla="val 16067"/>
            </a:avLst>
          </a:prstGeom>
          <a:solidFill>
            <a:srgbClr val="FF0000">
              <a:alpha val="67000"/>
            </a:srgbClr>
          </a:soli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857500" y="0"/>
            <a:ext cx="3500438" cy="3429000"/>
          </a:xfrm>
          <a:prstGeom prst="donut">
            <a:avLst>
              <a:gd name="adj" fmla="val 14994"/>
            </a:avLst>
          </a:prstGeom>
          <a:solidFill>
            <a:srgbClr val="FF0000">
              <a:alpha val="67000"/>
            </a:srgbClr>
          </a:soli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63" y="3429000"/>
            <a:ext cx="3643312" cy="3429000"/>
          </a:xfrm>
          <a:prstGeom prst="donut">
            <a:avLst>
              <a:gd name="adj" fmla="val 15841"/>
            </a:avLst>
          </a:prstGeom>
          <a:solidFill>
            <a:srgbClr val="FF0000">
              <a:alpha val="67000"/>
            </a:srgbClr>
          </a:soli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 contrast="16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58370" name="Picture 2" descr="C:\Documents and Settings\Jose Luis\Escritorio\imagenes-graciosas-moda-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0"/>
            <a:ext cx="3786182" cy="688217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 contrast="16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65538" name="Picture 2" descr="C:\Documents and Settings\Jose Luis\Escritorio\imagenes-graciosas-moda-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0"/>
            <a:ext cx="485164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14313" y="214313"/>
            <a:ext cx="8715375" cy="64293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28625" y="428625"/>
            <a:ext cx="8286750" cy="6000750"/>
          </a:xfrm>
          <a:prstGeom prst="rect">
            <a:avLst/>
          </a:prstGeom>
          <a:solidFill>
            <a:srgbClr val="FF66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83568" y="692696"/>
            <a:ext cx="7775575" cy="54514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pic>
        <p:nvPicPr>
          <p:cNvPr id="6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2"/>
          <a:srcRect l="3361" t="8975" r="4201" b="9127"/>
          <a:stretch>
            <a:fillRect/>
          </a:stretch>
        </p:blipFill>
        <p:spPr bwMode="auto">
          <a:xfrm>
            <a:off x="642910" y="642918"/>
            <a:ext cx="7858180" cy="55007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4" grpId="1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 contrast="16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61442" name="Picture 2" descr="C:\Documents and Settings\Jose Luis\Escritorio\imagenes-graciosas-moda-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0"/>
            <a:ext cx="513948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" descr="C:\Users\Jose Luis\Desktop\b-1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0"/>
            <a:ext cx="5866413" cy="7143776"/>
          </a:xfrm>
          <a:prstGeom prst="rect">
            <a:avLst/>
          </a:prstGeom>
          <a:noFill/>
        </p:spPr>
      </p:pic>
      <p:sp>
        <p:nvSpPr>
          <p:cNvPr id="5" name="4 Extracto"/>
          <p:cNvSpPr/>
          <p:nvPr/>
        </p:nvSpPr>
        <p:spPr>
          <a:xfrm>
            <a:off x="2500313" y="3214688"/>
            <a:ext cx="4786312" cy="1428750"/>
          </a:xfrm>
          <a:prstGeom prst="flowChartExtract">
            <a:avLst/>
          </a:prstGeom>
          <a:solidFill>
            <a:srgbClr val="FF0000"/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6" name="5 Extracto"/>
          <p:cNvSpPr/>
          <p:nvPr/>
        </p:nvSpPr>
        <p:spPr>
          <a:xfrm flipV="1">
            <a:off x="2428875" y="1928813"/>
            <a:ext cx="4786313" cy="1223962"/>
          </a:xfrm>
          <a:prstGeom prst="flowChartExtract">
            <a:avLst/>
          </a:prstGeom>
          <a:solidFill>
            <a:srgbClr val="FF0000"/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Extracto"/>
          <p:cNvSpPr/>
          <p:nvPr/>
        </p:nvSpPr>
        <p:spPr>
          <a:xfrm flipV="1">
            <a:off x="2428875" y="1500188"/>
            <a:ext cx="4786313" cy="1223962"/>
          </a:xfrm>
          <a:prstGeom prst="flowChartExtra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500313" y="3643313"/>
            <a:ext cx="4786312" cy="1428750"/>
          </a:xfrm>
          <a:prstGeom prst="flowChartExtra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Extracto"/>
          <p:cNvSpPr/>
          <p:nvPr/>
        </p:nvSpPr>
        <p:spPr>
          <a:xfrm flipV="1">
            <a:off x="2428875" y="1214438"/>
            <a:ext cx="4786313" cy="1223962"/>
          </a:xfrm>
          <a:prstGeom prst="flowChartExtract">
            <a:avLst/>
          </a:prstGeom>
          <a:solidFill>
            <a:srgbClr val="FF0000"/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Extracto"/>
          <p:cNvSpPr/>
          <p:nvPr/>
        </p:nvSpPr>
        <p:spPr>
          <a:xfrm flipV="1">
            <a:off x="2428875" y="785813"/>
            <a:ext cx="4786313" cy="1223962"/>
          </a:xfrm>
          <a:prstGeom prst="flowChartExtra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500313" y="4000500"/>
            <a:ext cx="4786312" cy="1428750"/>
          </a:xfrm>
          <a:prstGeom prst="flowChartExtract">
            <a:avLst/>
          </a:prstGeom>
          <a:solidFill>
            <a:srgbClr val="FF0000"/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500313" y="4429125"/>
            <a:ext cx="4786312" cy="1428750"/>
          </a:xfrm>
          <a:prstGeom prst="flowChartExtra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Extracto"/>
          <p:cNvSpPr/>
          <p:nvPr/>
        </p:nvSpPr>
        <p:spPr>
          <a:xfrm flipV="1">
            <a:off x="2428875" y="357188"/>
            <a:ext cx="4786313" cy="1223962"/>
          </a:xfrm>
          <a:prstGeom prst="flowChartExtract">
            <a:avLst/>
          </a:prstGeom>
          <a:solidFill>
            <a:srgbClr val="FF0000"/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2500313" y="4929188"/>
            <a:ext cx="4786312" cy="1428750"/>
          </a:xfrm>
          <a:prstGeom prst="flowChartExtract">
            <a:avLst/>
          </a:prstGeom>
          <a:solidFill>
            <a:srgbClr val="FF0000"/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Extracto"/>
          <p:cNvSpPr/>
          <p:nvPr/>
        </p:nvSpPr>
        <p:spPr>
          <a:xfrm flipV="1">
            <a:off x="2428875" y="0"/>
            <a:ext cx="4786313" cy="1223963"/>
          </a:xfrm>
          <a:prstGeom prst="flowChartExtract">
            <a:avLst/>
          </a:prstGeom>
          <a:solidFill>
            <a:schemeClr val="accent6">
              <a:lumMod val="75000"/>
              <a:alpha val="97000"/>
            </a:scheme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C000"/>
              </a:solidFill>
            </a:endParaRPr>
          </a:p>
        </p:txBody>
      </p:sp>
      <p:sp>
        <p:nvSpPr>
          <p:cNvPr id="16" name="15 Extracto"/>
          <p:cNvSpPr/>
          <p:nvPr/>
        </p:nvSpPr>
        <p:spPr>
          <a:xfrm>
            <a:off x="2571750" y="5429250"/>
            <a:ext cx="4786313" cy="1428750"/>
          </a:xfrm>
          <a:prstGeom prst="flowChartExtra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3000" contrast="3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2466" name="Picture 2" descr="C:\Documents and Settings\Jose Luis\Escritorio\imagenes-graciosas-moda-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0"/>
            <a:ext cx="561268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NVHokmP4KJY/TzMs37UE1YI/AAAAAAAACVs/y8IlnmCQkq4/s1600/0k0289_gif-sicodelicos-16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3000" contrast="5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4514" name="Picture 2" descr="C:\Documents and Settings\Jose Luis\Escritorio\imagenes-graciosas-moda-2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0"/>
            <a:ext cx="4643438" cy="695548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Jose Luis\Escritorio\903926-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3285" y="0"/>
            <a:ext cx="5476291" cy="6858000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4500563" cy="6858000"/>
          </a:xfrm>
          <a:prstGeom prst="triangle">
            <a:avLst/>
          </a:prstGeom>
          <a:solidFill>
            <a:srgbClr val="C0000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72000" y="0"/>
            <a:ext cx="4572000" cy="6858000"/>
          </a:xfrm>
          <a:prstGeom prst="triangle">
            <a:avLst/>
          </a:prstGeom>
          <a:solidFill>
            <a:srgbClr val="C0000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2214546" y="0"/>
            <a:ext cx="4643437" cy="6858000"/>
          </a:xfrm>
          <a:prstGeom prst="flowChartMerge">
            <a:avLst/>
          </a:prstGeom>
          <a:solidFill>
            <a:schemeClr val="accent3">
              <a:lumMod val="7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2214563" cy="6858000"/>
          </a:xfrm>
          <a:prstGeom prst="rtTriangle">
            <a:avLst/>
          </a:prstGeom>
          <a:solidFill>
            <a:schemeClr val="accent3">
              <a:lumMod val="75000"/>
              <a:alpha val="7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6858000" y="0"/>
            <a:ext cx="2286000" cy="6858000"/>
          </a:xfrm>
          <a:prstGeom prst="rtTriangle">
            <a:avLst/>
          </a:prstGeom>
          <a:solidFill>
            <a:schemeClr val="accent3">
              <a:lumMod val="75000"/>
              <a:alpha val="7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6000" contrast="19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6562" name="Picture 2" descr="C:\Documents and Settings\Jose Luis\Escritorio\imagenes-graciosas-moda-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285728"/>
            <a:ext cx="6493301" cy="627144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14313" y="214313"/>
            <a:ext cx="8715375" cy="64293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28625" y="428625"/>
            <a:ext cx="8286750" cy="6000750"/>
          </a:xfrm>
          <a:prstGeom prst="rect">
            <a:avLst/>
          </a:prstGeom>
          <a:solidFill>
            <a:srgbClr val="FF66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83568" y="692696"/>
            <a:ext cx="7775575" cy="54514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pic>
        <p:nvPicPr>
          <p:cNvPr id="6" name="Picture 2" descr="C:\Documents and Settings\Jose Luis\Escritorio\descar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1" y="714356"/>
            <a:ext cx="7786742" cy="54292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4" grpId="1" animBg="1"/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3000" contrast="3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8610" name="Picture 2" descr="C:\Documents and Settings\Jose Luis\Escritorio\imagenes-graciosas-moda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0"/>
            <a:ext cx="5286380" cy="707053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14313" y="214313"/>
            <a:ext cx="8715375" cy="64293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28625" y="428625"/>
            <a:ext cx="8286750" cy="6000750"/>
          </a:xfrm>
          <a:prstGeom prst="rect">
            <a:avLst/>
          </a:prstGeom>
          <a:solidFill>
            <a:srgbClr val="FF66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83568" y="692696"/>
            <a:ext cx="7775575" cy="54514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pic>
        <p:nvPicPr>
          <p:cNvPr id="6" name="Picture 2" descr="C:\Documents and Settings\Jose Luis\Escritorio\56dd638d47364_porta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000108"/>
            <a:ext cx="7286676" cy="478634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4" grpId="1" animBg="1"/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5000" contrast="49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026" name="Picture 2" descr="C:\Documents and Settings\Jose Luis\Escritorio\descarga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0"/>
            <a:ext cx="513688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NVHokmP4KJY/TzMs37UE1YI/AAAAAAAACVs/y8IlnmCQkq4/s1600/0k0289_gif-sicodelicos-16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3000" contrast="5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098" name="Picture 2" descr="C:\Documents and Settings\Jose Luis\Escritorio\descarga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0"/>
            <a:ext cx="4857752" cy="72999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" descr="C:\Users\Jose Luis\Desktop\l-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0"/>
            <a:ext cx="5116678" cy="6858000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4500563" cy="6858000"/>
          </a:xfrm>
          <a:prstGeom prst="triangle">
            <a:avLst/>
          </a:prstGeom>
          <a:solidFill>
            <a:srgbClr val="C0000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72000" y="0"/>
            <a:ext cx="4572000" cy="6858000"/>
          </a:xfrm>
          <a:prstGeom prst="triangle">
            <a:avLst/>
          </a:prstGeom>
          <a:solidFill>
            <a:srgbClr val="C0000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2214563" y="0"/>
            <a:ext cx="4643437" cy="6858000"/>
          </a:xfrm>
          <a:prstGeom prst="flowChartMerge">
            <a:avLst/>
          </a:prstGeom>
          <a:solidFill>
            <a:schemeClr val="accent3">
              <a:lumMod val="7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2214563" cy="6858000"/>
          </a:xfrm>
          <a:prstGeom prst="rtTriangle">
            <a:avLst/>
          </a:prstGeom>
          <a:solidFill>
            <a:schemeClr val="accent3">
              <a:lumMod val="75000"/>
              <a:alpha val="7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6858000" y="0"/>
            <a:ext cx="2286000" cy="6858000"/>
          </a:xfrm>
          <a:prstGeom prst="rtTriangle">
            <a:avLst/>
          </a:prstGeom>
          <a:solidFill>
            <a:schemeClr val="accent3">
              <a:lumMod val="75000"/>
              <a:alpha val="7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 contrast="16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8674" name="Picture 2" descr="C:\Users\Jose Luis\Desktop\p-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-285776"/>
            <a:ext cx="5905500" cy="76104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14313" y="214313"/>
            <a:ext cx="8715375" cy="64293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28625" y="428625"/>
            <a:ext cx="8286750" cy="6000750"/>
          </a:xfrm>
          <a:prstGeom prst="rect">
            <a:avLst/>
          </a:prstGeom>
          <a:solidFill>
            <a:srgbClr val="FF66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83568" y="692696"/>
            <a:ext cx="7775575" cy="54514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pic>
        <p:nvPicPr>
          <p:cNvPr id="6" name="Picture 2" descr="C:\Documents and Settings\Jose Luis\Escritorio\hqdefault.jpg"/>
          <p:cNvPicPr>
            <a:picLocks noChangeAspect="1" noChangeArrowheads="1"/>
          </p:cNvPicPr>
          <p:nvPr/>
        </p:nvPicPr>
        <p:blipFill>
          <a:blip r:embed="rId2"/>
          <a:srcRect l="10156" t="12500" r="10156" b="13541"/>
          <a:stretch>
            <a:fillRect/>
          </a:stretch>
        </p:blipFill>
        <p:spPr bwMode="auto">
          <a:xfrm>
            <a:off x="928662" y="1000108"/>
            <a:ext cx="7286676" cy="507209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4" grpId="1" animBg="1"/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5000" contrast="49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7" name="Picture 2" descr="C:\Users\Jose Luis\Desktop\f-1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0"/>
            <a:ext cx="5141426" cy="6858000"/>
          </a:xfrm>
          <a:prstGeom prst="rect">
            <a:avLst/>
          </a:prstGeom>
          <a:noFill/>
        </p:spPr>
      </p:pic>
      <p:sp>
        <p:nvSpPr>
          <p:cNvPr id="5" name="4 Extracto"/>
          <p:cNvSpPr/>
          <p:nvPr/>
        </p:nvSpPr>
        <p:spPr>
          <a:xfrm>
            <a:off x="2500313" y="3214688"/>
            <a:ext cx="4786312" cy="1428750"/>
          </a:xfrm>
          <a:prstGeom prst="flowChartExtract">
            <a:avLst/>
          </a:prstGeom>
          <a:solidFill>
            <a:srgbClr val="FF0000"/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6" name="5 Extracto"/>
          <p:cNvSpPr/>
          <p:nvPr/>
        </p:nvSpPr>
        <p:spPr>
          <a:xfrm flipV="1">
            <a:off x="2428875" y="1928813"/>
            <a:ext cx="4786313" cy="1223962"/>
          </a:xfrm>
          <a:prstGeom prst="flowChartExtract">
            <a:avLst/>
          </a:prstGeom>
          <a:solidFill>
            <a:srgbClr val="FF0000"/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Extracto"/>
          <p:cNvSpPr/>
          <p:nvPr/>
        </p:nvSpPr>
        <p:spPr>
          <a:xfrm flipV="1">
            <a:off x="2428875" y="1500188"/>
            <a:ext cx="4786313" cy="1223962"/>
          </a:xfrm>
          <a:prstGeom prst="flowChartExtra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500313" y="3643313"/>
            <a:ext cx="4786312" cy="1428750"/>
          </a:xfrm>
          <a:prstGeom prst="flowChartExtra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Extracto"/>
          <p:cNvSpPr/>
          <p:nvPr/>
        </p:nvSpPr>
        <p:spPr>
          <a:xfrm flipV="1">
            <a:off x="2428875" y="1214438"/>
            <a:ext cx="4786313" cy="1223962"/>
          </a:xfrm>
          <a:prstGeom prst="flowChartExtract">
            <a:avLst/>
          </a:prstGeom>
          <a:solidFill>
            <a:srgbClr val="FF0000"/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Extracto"/>
          <p:cNvSpPr/>
          <p:nvPr/>
        </p:nvSpPr>
        <p:spPr>
          <a:xfrm flipV="1">
            <a:off x="2428875" y="785813"/>
            <a:ext cx="4786313" cy="1223962"/>
          </a:xfrm>
          <a:prstGeom prst="flowChartExtra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500313" y="4000500"/>
            <a:ext cx="4786312" cy="1428750"/>
          </a:xfrm>
          <a:prstGeom prst="flowChartExtract">
            <a:avLst/>
          </a:prstGeom>
          <a:solidFill>
            <a:srgbClr val="FF0000"/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500313" y="4429125"/>
            <a:ext cx="4786312" cy="1428750"/>
          </a:xfrm>
          <a:prstGeom prst="flowChartExtra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Extracto"/>
          <p:cNvSpPr/>
          <p:nvPr/>
        </p:nvSpPr>
        <p:spPr>
          <a:xfrm flipV="1">
            <a:off x="2428875" y="357188"/>
            <a:ext cx="4786313" cy="1223962"/>
          </a:xfrm>
          <a:prstGeom prst="flowChartExtract">
            <a:avLst/>
          </a:prstGeom>
          <a:solidFill>
            <a:srgbClr val="FF0000"/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2500313" y="4929188"/>
            <a:ext cx="4786312" cy="1428750"/>
          </a:xfrm>
          <a:prstGeom prst="flowChartExtract">
            <a:avLst/>
          </a:prstGeom>
          <a:solidFill>
            <a:srgbClr val="FF0000"/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Extracto"/>
          <p:cNvSpPr/>
          <p:nvPr/>
        </p:nvSpPr>
        <p:spPr>
          <a:xfrm flipV="1">
            <a:off x="2428875" y="0"/>
            <a:ext cx="4786313" cy="1223963"/>
          </a:xfrm>
          <a:prstGeom prst="flowChartExtract">
            <a:avLst/>
          </a:prstGeom>
          <a:solidFill>
            <a:schemeClr val="accent6">
              <a:lumMod val="75000"/>
              <a:alpha val="97000"/>
            </a:scheme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C000"/>
              </a:solidFill>
            </a:endParaRPr>
          </a:p>
        </p:txBody>
      </p:sp>
      <p:sp>
        <p:nvSpPr>
          <p:cNvPr id="16" name="15 Extracto"/>
          <p:cNvSpPr/>
          <p:nvPr/>
        </p:nvSpPr>
        <p:spPr>
          <a:xfrm>
            <a:off x="2571750" y="5429250"/>
            <a:ext cx="4786313" cy="1428750"/>
          </a:xfrm>
          <a:prstGeom prst="flowChartExtra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5000" contrast="49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0241" name="Picture 1" descr="C:\Users\Jose Luis\Desktop\e-1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0"/>
            <a:ext cx="4357718" cy="690206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5000" contrast="49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6145" name="Picture 1" descr="C:\Users\Jose Luis\Desktop\a-1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0"/>
            <a:ext cx="5286412" cy="682117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5000" contrast="49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0" name="Picture 1" descr="C:\Users\Jose Luis\Desktop\m-7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0"/>
            <a:ext cx="4662236" cy="6858000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643467"/>
            <a:ext cx="9144000" cy="5429251"/>
          </a:xfrm>
          <a:prstGeom prst="diamond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1284818"/>
            <a:ext cx="9144000" cy="4288367"/>
          </a:xfrm>
          <a:prstGeom prst="diamond">
            <a:avLst/>
          </a:prstGeom>
          <a:solidFill>
            <a:srgbClr val="00B050">
              <a:alpha val="63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1858434"/>
            <a:ext cx="9144000" cy="3202517"/>
          </a:xfrm>
          <a:prstGeom prst="diamond">
            <a:avLst/>
          </a:prstGeom>
          <a:solidFill>
            <a:srgbClr val="0000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5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5000" contrast="49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30722" name="Picture 2" descr="C:\Users\Jose Luis\Desktop\n-6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-214338"/>
            <a:ext cx="4643470" cy="742952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14313" y="214313"/>
            <a:ext cx="8715375" cy="64293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28625" y="428625"/>
            <a:ext cx="8286750" cy="6000750"/>
          </a:xfrm>
          <a:prstGeom prst="rect">
            <a:avLst/>
          </a:prstGeom>
          <a:solidFill>
            <a:srgbClr val="FF66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83568" y="692696"/>
            <a:ext cx="7775575" cy="54514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pic>
        <p:nvPicPr>
          <p:cNvPr id="6" name="Picture 2" descr="C:\Users\Jose Luis\Desktop\h-1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714356"/>
            <a:ext cx="7358114" cy="54292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4" grpId="1" animBg="1"/>
      <p:bldP spid="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5000" contrast="49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9217" name="Picture 1" descr="C:\Users\Jose Luis\Desktop\d-104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0"/>
            <a:ext cx="5143536" cy="686081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4000" contrast="-28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9698" name="Picture 2" descr="C:\Users\Jose Luis\Desktop\o-5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0"/>
            <a:ext cx="4556134" cy="684889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" descr="C:\Users\Jose Luis\Desktop\j-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0"/>
            <a:ext cx="5147651" cy="6858000"/>
          </a:xfrm>
          <a:prstGeom prst="rect">
            <a:avLst/>
          </a:prstGeom>
          <a:noFill/>
        </p:spPr>
      </p:pic>
      <p:sp>
        <p:nvSpPr>
          <p:cNvPr id="9" name="8 Proceso"/>
          <p:cNvSpPr/>
          <p:nvPr/>
        </p:nvSpPr>
        <p:spPr>
          <a:xfrm>
            <a:off x="0" y="0"/>
            <a:ext cx="971550" cy="685800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Proceso"/>
          <p:cNvSpPr/>
          <p:nvPr/>
        </p:nvSpPr>
        <p:spPr>
          <a:xfrm>
            <a:off x="971550" y="0"/>
            <a:ext cx="936625" cy="6858000"/>
          </a:xfrm>
          <a:prstGeom prst="flowChartProcess">
            <a:avLst/>
          </a:prstGeom>
          <a:solidFill>
            <a:srgbClr val="2222EE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Proceso"/>
          <p:cNvSpPr/>
          <p:nvPr/>
        </p:nvSpPr>
        <p:spPr>
          <a:xfrm>
            <a:off x="1908175" y="0"/>
            <a:ext cx="1079500" cy="685800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Proceso"/>
          <p:cNvSpPr/>
          <p:nvPr/>
        </p:nvSpPr>
        <p:spPr>
          <a:xfrm>
            <a:off x="2987675" y="0"/>
            <a:ext cx="1008063" cy="6858000"/>
          </a:xfrm>
          <a:prstGeom prst="flowChartProcess">
            <a:avLst/>
          </a:prstGeom>
          <a:solidFill>
            <a:srgbClr val="2222EE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Proceso"/>
          <p:cNvSpPr/>
          <p:nvPr/>
        </p:nvSpPr>
        <p:spPr>
          <a:xfrm>
            <a:off x="4000496" y="0"/>
            <a:ext cx="1081087" cy="683895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Proceso"/>
          <p:cNvSpPr/>
          <p:nvPr/>
        </p:nvSpPr>
        <p:spPr>
          <a:xfrm>
            <a:off x="5076825" y="0"/>
            <a:ext cx="1008063" cy="6858000"/>
          </a:xfrm>
          <a:prstGeom prst="flowChartProcess">
            <a:avLst/>
          </a:prstGeom>
          <a:solidFill>
            <a:srgbClr val="2222EE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Proceso"/>
          <p:cNvSpPr/>
          <p:nvPr/>
        </p:nvSpPr>
        <p:spPr>
          <a:xfrm>
            <a:off x="6084888" y="0"/>
            <a:ext cx="1008062" cy="685800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Proceso"/>
          <p:cNvSpPr/>
          <p:nvPr/>
        </p:nvSpPr>
        <p:spPr>
          <a:xfrm>
            <a:off x="7092280" y="0"/>
            <a:ext cx="1003300" cy="6858000"/>
          </a:xfrm>
          <a:prstGeom prst="flowChartProcess">
            <a:avLst/>
          </a:prstGeom>
          <a:solidFill>
            <a:srgbClr val="2222EE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Proceso"/>
          <p:cNvSpPr/>
          <p:nvPr/>
        </p:nvSpPr>
        <p:spPr>
          <a:xfrm>
            <a:off x="8101013" y="0"/>
            <a:ext cx="1042987" cy="685800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14313" y="214313"/>
            <a:ext cx="8715375" cy="64293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28625" y="428625"/>
            <a:ext cx="8286750" cy="6000750"/>
          </a:xfrm>
          <a:prstGeom prst="rect">
            <a:avLst/>
          </a:prstGeom>
          <a:solidFill>
            <a:srgbClr val="FF66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83568" y="692696"/>
            <a:ext cx="7775575" cy="54514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pic>
        <p:nvPicPr>
          <p:cNvPr id="6" name="Picture 2" descr="C:\Documents and Settings\Jose Luis\Escritorio\imagenes-graciosas-moda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857232"/>
            <a:ext cx="7286676" cy="507209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4" grpId="1" animBg="1"/>
      <p:bldP spid="5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5000" contrast="49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3073" name="Picture 1" descr="C:\Users\Jose Luis\Desktop\k-8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79" y="-142900"/>
            <a:ext cx="5261283" cy="70009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" descr="C:\Users\Jose Luis\Desktop\q-35.jpg"/>
          <p:cNvPicPr>
            <a:picLocks noChangeAspect="1" noChangeArrowheads="1"/>
          </p:cNvPicPr>
          <p:nvPr/>
        </p:nvPicPr>
        <p:blipFill>
          <a:blip r:embed="rId2"/>
          <a:srcRect b="9656"/>
          <a:stretch>
            <a:fillRect/>
          </a:stretch>
        </p:blipFill>
        <p:spPr bwMode="auto">
          <a:xfrm>
            <a:off x="2857488" y="142852"/>
            <a:ext cx="4189411" cy="6715148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>
            <a:off x="0" y="3928533"/>
            <a:ext cx="9144000" cy="2929467"/>
          </a:xfrm>
          <a:prstGeom prst="triangle">
            <a:avLst/>
          </a:prstGeom>
          <a:solidFill>
            <a:srgbClr val="92D0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>
            <a:spLocks noChangeArrowheads="1"/>
          </p:cNvSpPr>
          <p:nvPr/>
        </p:nvSpPr>
        <p:spPr bwMode="auto">
          <a:xfrm flipV="1">
            <a:off x="0" y="0"/>
            <a:ext cx="9144000" cy="2929467"/>
          </a:xfrm>
          <a:prstGeom prst="triangle">
            <a:avLst>
              <a:gd name="adj" fmla="val 49306"/>
            </a:avLst>
          </a:prstGeom>
          <a:solidFill>
            <a:srgbClr val="92D050"/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7" name="6 Triángulo isósceles"/>
          <p:cNvSpPr>
            <a:spLocks noChangeArrowheads="1"/>
          </p:cNvSpPr>
          <p:nvPr/>
        </p:nvSpPr>
        <p:spPr bwMode="auto">
          <a:xfrm rot="16200000" flipV="1">
            <a:off x="-1464468" y="1464469"/>
            <a:ext cx="6858000" cy="3929063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25400" algn="ctr">
            <a:noFill/>
            <a:miter lim="800000"/>
            <a:headEnd/>
            <a:tailEnd/>
          </a:ln>
        </p:spPr>
        <p:txBody>
          <a:bodyPr rot="10800000"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8" name="7 Triángulo isósceles"/>
          <p:cNvSpPr>
            <a:spLocks noChangeArrowheads="1"/>
          </p:cNvSpPr>
          <p:nvPr/>
        </p:nvSpPr>
        <p:spPr bwMode="auto">
          <a:xfrm rot="-5400000">
            <a:off x="3714750" y="1428750"/>
            <a:ext cx="6858000" cy="40005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25400" algn="ctr">
            <a:noFill/>
            <a:miter lim="800000"/>
            <a:headEnd/>
            <a:tailEnd/>
          </a:ln>
        </p:spPr>
        <p:txBody>
          <a:bodyPr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92D05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med"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GINA - GRACI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428728" y="1214422"/>
            <a:ext cx="6215106" cy="4247298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5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</a:t>
            </a:r>
            <a:endParaRPr lang="es-ES" sz="5400" b="1" i="1" kern="1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nap ITC" pitchFamily="82" charset="0"/>
              <a:cs typeface="Times New Roman"/>
            </a:endParaRPr>
          </a:p>
          <a:p>
            <a:pPr lvl="1" algn="ctr">
              <a:defRPr/>
            </a:pPr>
            <a:r>
              <a:rPr lang="es-ES" sz="5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QUE </a:t>
            </a:r>
            <a:r>
              <a:rPr lang="es-ES" sz="5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TENGAS </a:t>
            </a:r>
            <a:r>
              <a:rPr lang="es-ES" sz="5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5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med" advTm="12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 SE VIERON EN EL ESPEJ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 SE VIERON EN EL ESPEJO</Template>
  <TotalTime>2</TotalTime>
  <Words>99</Words>
  <Application>Microsoft Office PowerPoint</Application>
  <PresentationFormat>Presentación en pantalla (4:3)</PresentationFormat>
  <Paragraphs>15</Paragraphs>
  <Slides>55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NO SE VIERON EN EL ESPEJO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2018-03-08T09:29:15Z</dcterms:created>
  <dcterms:modified xsi:type="dcterms:W3CDTF">2018-03-08T09:32:06Z</dcterms:modified>
</cp:coreProperties>
</file>