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1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0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eEYJkug+jVnvYERkUXy7w==" hashData="80WEyhDahdqGDAQc170/kLhmQ6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87315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8760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54341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46154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62796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73321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9680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46223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76680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25661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9698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466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261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674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061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1681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270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362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8315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928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3159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5653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157736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383877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608964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202626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746185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73149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775496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650031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770914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045121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885075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rgbClr val="9D6314"/>
            </a:gs>
            <a:gs pos="0">
              <a:schemeClr val="accent6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9196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rgbClr val="9D6314"/>
            </a:gs>
            <a:gs pos="0">
              <a:schemeClr val="accent6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005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rgbClr val="9D6314"/>
            </a:gs>
            <a:gs pos="0">
              <a:schemeClr val="accent6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331640" y="260648"/>
            <a:ext cx="6480720" cy="3024336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C00000"/>
                </a:solidFill>
                <a:effectLst>
                  <a:outerShdw dist="76200" dir="12600000" algn="tl">
                    <a:srgbClr val="0000FF"/>
                  </a:outerShdw>
                </a:effectLst>
                <a:latin typeface="Monotype Corsiva" panose="03010101010201010101" pitchFamily="66" charset="0"/>
              </a:rPr>
              <a:t>No es necesaria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C00000"/>
                </a:solidFill>
                <a:effectLst>
                  <a:outerShdw dist="76200" dir="12600000" algn="tl">
                    <a:srgbClr val="0000FF"/>
                  </a:outerShdw>
                </a:effectLst>
                <a:latin typeface="Monotype Corsiva" panose="03010101010201010101" pitchFamily="66" charset="0"/>
              </a:rPr>
              <a:t>La prueba de </a:t>
            </a:r>
            <a:r>
              <a:rPr lang="es-MX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dist="76200" dir="12600000" algn="tl">
                    <a:schemeClr val="tx2">
                      <a:lumMod val="40000"/>
                      <a:lumOff val="60000"/>
                    </a:schemeClr>
                  </a:outerShdw>
                </a:effectLst>
                <a:latin typeface="Monotype Corsiva" panose="03010101010201010101" pitchFamily="66" charset="0"/>
              </a:rPr>
              <a:t>ADN</a:t>
            </a:r>
            <a:endParaRPr lang="es-MX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dist="76200" dir="12600000" algn="tl">
                  <a:schemeClr val="tx2">
                    <a:lumMod val="40000"/>
                    <a:lumOff val="6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3" descr="C:\Users\Emilio\Desktop\No es necesario el test de ADN\image002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60327"/>
            <a:ext cx="6264695" cy="4709033"/>
          </a:xfrm>
          <a:prstGeom prst="ellipse">
            <a:avLst/>
          </a:prstGeom>
          <a:ln w="317500" cap="rnd" cmpd="thickThin"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16200000" scaled="1"/>
              <a:tileRect/>
            </a:gradFill>
            <a:prstDash val="solid"/>
            <a:bevel/>
          </a:ln>
          <a:effectLst>
            <a:outerShdw blurRad="127000" algn="bl" rotWithShape="0">
              <a:srgbClr val="000000"/>
            </a:outerShdw>
          </a:effectLst>
          <a:scene3d>
            <a:camera prst="perspectiveLeft"/>
            <a:lightRig rig="threePt" dir="t">
              <a:rot lat="0" lon="0" rev="19200000"/>
            </a:lightRig>
          </a:scene3d>
          <a:sp3d extrusionH="127000">
            <a:bevelT w="304800" h="152400" prst="cross"/>
            <a:bevelB w="279400" h="152400" prst="cross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919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vortex dir="u"/>
        <p:sndAc>
          <p:stSnd>
            <p:snd r:embed="rId2" name="September Song-1 Eaglenest.wav"/>
          </p:stSnd>
        </p:sndAc>
      </p:transition>
    </mc:Choice>
    <mc:Fallback>
      <p:transition spd="slow" advTm="10000">
        <p:fade/>
        <p:sndAc>
          <p:stSnd>
            <p:snd r:embed="rId2" name="September Song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milio\Desktop\No es necesario el test de ADN\image003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549" y="1113482"/>
            <a:ext cx="7091899" cy="40437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0" cap="sq">
            <a:gradFill flip="none" rotWithShape="1"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2700000" scaled="1"/>
              <a:tileRect/>
            </a:gra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perspectiveRight"/>
            <a:lightRig rig="threePt" dir="t">
              <a:rot lat="0" lon="0" rev="2700000"/>
            </a:lightRig>
          </a:scene3d>
          <a:sp3d extrusionH="190500">
            <a:bevelT w="381000" h="381000" prst="artDeco"/>
            <a:bevelB w="190500" h="190500" prst="artDeco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633849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:fad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milio\Desktop\No es necesario el test de ADN\image006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6632"/>
            <a:ext cx="4086225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milio\Desktop\No es necesario el test de ADN\image01813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73016"/>
            <a:ext cx="3109126" cy="3099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milio\Desktop\No es necesario el test de ADN\image01712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573016"/>
            <a:ext cx="4816535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milio\Desktop\No es necesario el test de ADN\image01611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4181475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78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4000">
        <p:fade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milio\Desktop\No es necesario el test de ADN\image02116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99392"/>
            <a:ext cx="4267200" cy="2838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milio\Desktop\No es necesario el test de ADN\image009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99392"/>
            <a:ext cx="4321472" cy="28552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milio\Desktop\No es necesario el test de ADN\image0085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9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7450852" cy="36422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273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9000">
        <p:fade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milio\Desktop\No es necesario el test de ADN\image010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99392"/>
            <a:ext cx="5149056" cy="31721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milio\Desktop\No es necesario el test de ADN\image0151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88" y="2667773"/>
            <a:ext cx="3632448" cy="39783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milio\Desktop\No es necesario el test de ADN\image013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909" y="3072794"/>
            <a:ext cx="4731556" cy="35566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54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8000">
        <p:fad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Emilio\Desktop\No es necesario el test de ADN\image02318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500" y="1556792"/>
            <a:ext cx="2582644" cy="3744416"/>
          </a:xfrm>
          <a:prstGeom prst="ellipse">
            <a:avLst/>
          </a:prstGeom>
          <a:ln w="190500" cap="sq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  <a:beve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isometricOffAxis1Right"/>
            <a:lightRig rig="contrasting" dir="t">
              <a:rot lat="0" lon="0" rev="3000000"/>
            </a:lightRig>
          </a:scene3d>
          <a:sp3d extrusionH="190500" contourW="7620">
            <a:bevelT w="254000" h="1333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076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9000">
        <p:fade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1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1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Emilio\Desktop\No es necesario el test de ADN\image0191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837" y="970068"/>
            <a:ext cx="3625635" cy="49072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milio\Desktop\No es necesario el test de ADN\image02015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7"/>
            <a:ext cx="4680520" cy="30229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milio\Desktop\No es necesario el test de ADN\image02217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0" y="3581708"/>
            <a:ext cx="4753496" cy="30876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795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8000">
        <p:fad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milio\Desktop\No es necesario el test de ADN\image007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90" y="529951"/>
            <a:ext cx="3918570" cy="58910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milio\Desktop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480" y="548680"/>
            <a:ext cx="4572000" cy="4694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716016" y="5301208"/>
            <a:ext cx="3922869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44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Que piensa….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4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¿ Será </a:t>
            </a:r>
            <a:r>
              <a:rPr lang="es-MX" sz="4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mio</a:t>
            </a:r>
            <a:r>
              <a:rPr lang="es-MX" sz="4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 ?</a:t>
            </a:r>
            <a:endParaRPr lang="es-MX" sz="4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736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0">
        <p:fad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800" y="1412776"/>
            <a:ext cx="2374664" cy="20162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4100"/>
            <a:ext cx="1291282" cy="248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8100392" y="2204864"/>
            <a:ext cx="720080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17:29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6577116" y="1340768"/>
            <a:ext cx="2099340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4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23 de marzo de 2015</a:t>
            </a:fld>
            <a:endParaRPr lang="es-ES" sz="14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516216" y="2924944"/>
            <a:ext cx="2129790" cy="477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3163"/>
            <a:ext cx="1296144" cy="24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123728" y="188640"/>
            <a:ext cx="2448272" cy="647864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 y  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Musica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September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song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André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Koztelanetz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236296" y="3429000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07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8000">
        <p:wipe/>
      </p:transition>
    </mc:Choice>
    <mc:Fallback>
      <p:transition spd="slow" advClick="0" advTm="2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61</Words>
  <Application>Microsoft Office PowerPoint</Application>
  <PresentationFormat>Presentación en pantalla (4:3)</PresentationFormat>
  <Paragraphs>25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17</cp:revision>
  <dcterms:created xsi:type="dcterms:W3CDTF">2015-03-21T13:32:37Z</dcterms:created>
  <dcterms:modified xsi:type="dcterms:W3CDTF">2015-03-24T01:58:43Z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