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6"/>
  </p:notesMasterIdLst>
  <p:sldIdLst>
    <p:sldId id="261" r:id="rId3"/>
    <p:sldId id="256" r:id="rId4"/>
    <p:sldId id="263" r:id="rId5"/>
    <p:sldId id="260" r:id="rId6"/>
    <p:sldId id="264" r:id="rId7"/>
    <p:sldId id="259" r:id="rId8"/>
    <p:sldId id="265" r:id="rId9"/>
    <p:sldId id="266" r:id="rId10"/>
    <p:sldId id="258" r:id="rId11"/>
    <p:sldId id="267" r:id="rId12"/>
    <p:sldId id="268" r:id="rId13"/>
    <p:sldId id="257" r:id="rId14"/>
    <p:sldId id="262"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ZhdbQAuxMGdt3wjtr6fbA" hashData="gGi8Zi+wAQqlt7efUEb5NlT+We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2026"/>
    <a:srgbClr val="3E0000"/>
    <a:srgbClr val="000099"/>
    <a:srgbClr val="3820A0"/>
    <a:srgbClr val="D00000"/>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8706" autoAdjust="0"/>
  </p:normalViewPr>
  <p:slideViewPr>
    <p:cSldViewPr>
      <p:cViewPr varScale="1">
        <p:scale>
          <a:sx n="70" d="100"/>
          <a:sy n="70" d="100"/>
        </p:scale>
        <p:origin x="-51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1351C2-8D51-4D28-B30C-EE3D89EC7F19}" type="datetimeFigureOut">
              <a:rPr lang="es-ES" smtClean="0"/>
              <a:pPr/>
              <a:t>20/08/2012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E4A2D9-6388-4929-A4AC-5484EC4E743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3E4A2D9-6388-4929-A4AC-5484EC4E7439}" type="slidenum">
              <a:rPr lang="es-ES" smtClean="0"/>
              <a:pPr/>
              <a:t>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D187CC-168A-400C-9597-0ADC904BB3E7}" type="slidenum">
              <a:rPr lang="es-ES" smtClean="0"/>
              <a:pPr/>
              <a:t>‹Nº›</a:t>
            </a:fld>
            <a:endParaRPr lang="es-ES"/>
          </a:p>
        </p:txBody>
      </p:sp>
    </p:spTree>
  </p:cSld>
  <p:clrMapOvr>
    <a:masterClrMapping/>
  </p:clrMapOvr>
  <p:transition advTm="4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610821B-5904-4C45-A85E-C654584EC44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A706D5-F391-4740-A458-D4B2C895DA9E}" type="datetimeFigureOut">
              <a:rPr lang="es-ES" smtClean="0"/>
              <a:pPr/>
              <a:t>20/08/2012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D187CC-168A-400C-9597-0ADC904BB3E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4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D92A303-456C-4D2E-ADF1-2C9B835BDD1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1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1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1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20482" name="Picture 2" descr="http://1.bp.blogspot.com/-PPKCtf2sZec/Tz5pA3UdBOI/AAAAAAAAKd0/fiZvI2dTnhg/s1600/Noel%2BRosa%252C%2B100%2Banos%2B%2528a%25C3%25B1os%2B-%2BKleber%2BSales.jpg"/>
          <p:cNvPicPr>
            <a:picLocks noChangeAspect="1" noChangeArrowheads="1"/>
          </p:cNvPicPr>
          <p:nvPr/>
        </p:nvPicPr>
        <p:blipFill>
          <a:blip r:embed="rId3">
            <a:lum contrast="20000"/>
          </a:blip>
          <a:srcRect/>
          <a:stretch>
            <a:fillRect/>
          </a:stretch>
        </p:blipFill>
        <p:spPr bwMode="auto">
          <a:xfrm flipH="1">
            <a:off x="4929190" y="1357298"/>
            <a:ext cx="2933774" cy="4929222"/>
          </a:xfrm>
          <a:prstGeom prst="rect">
            <a:avLst/>
          </a:prstGeom>
          <a:noFill/>
        </p:spPr>
      </p:pic>
      <p:pic>
        <p:nvPicPr>
          <p:cNvPr id="20484" name="Picture 4" descr="http://waldomatus.files.wordpress.com/2007/11/sharonstone.jpg"/>
          <p:cNvPicPr>
            <a:picLocks noChangeAspect="1" noChangeArrowheads="1"/>
          </p:cNvPicPr>
          <p:nvPr/>
        </p:nvPicPr>
        <p:blipFill>
          <a:blip r:embed="rId4"/>
          <a:srcRect l="4447" t="4484" r="5138" b="2466"/>
          <a:stretch>
            <a:fillRect/>
          </a:stretch>
        </p:blipFill>
        <p:spPr bwMode="auto">
          <a:xfrm>
            <a:off x="1214414" y="1357298"/>
            <a:ext cx="3714776" cy="5054531"/>
          </a:xfrm>
          <a:prstGeom prst="rect">
            <a:avLst/>
          </a:prstGeom>
          <a:noFill/>
        </p:spPr>
      </p:pic>
      <p:sp>
        <p:nvSpPr>
          <p:cNvPr id="6" name="5 Marco"/>
          <p:cNvSpPr/>
          <p:nvPr/>
        </p:nvSpPr>
        <p:spPr>
          <a:xfrm>
            <a:off x="0" y="0"/>
            <a:ext cx="9144000" cy="6858000"/>
          </a:xfrm>
          <a:prstGeom prst="frame">
            <a:avLst>
              <a:gd name="adj1" fmla="val 8719"/>
            </a:avLst>
          </a:prstGeom>
          <a:blipFill dpi="0" rotWithShape="1">
            <a:blip r:embed="rId5"/>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857224" y="785794"/>
            <a:ext cx="7572907" cy="584775"/>
          </a:xfrm>
          <a:prstGeom prst="rect">
            <a:avLst/>
          </a:prstGeom>
          <a:noFill/>
        </p:spPr>
        <p:txBody>
          <a:bodyPr wrap="none" rtlCol="0">
            <a:spAutoFit/>
          </a:bodyPr>
          <a:lstStyle/>
          <a:p>
            <a:r>
              <a:rPr lang="es-ES" sz="3200" dirty="0" smtClean="0">
                <a:ln>
                  <a:solidFill>
                    <a:srgbClr val="3820A0"/>
                  </a:solidFill>
                </a:ln>
                <a:solidFill>
                  <a:srgbClr val="FFFF00"/>
                </a:solidFill>
                <a:latin typeface="Ravie" pitchFamily="82" charset="0"/>
              </a:rPr>
              <a:t>No Entiendo A Las Mujeres</a:t>
            </a:r>
            <a:endParaRPr lang="es-ES" sz="3200" dirty="0">
              <a:ln>
                <a:solidFill>
                  <a:srgbClr val="3820A0"/>
                </a:solidFill>
              </a:ln>
              <a:solidFill>
                <a:srgbClr val="FFFF00"/>
              </a:solidFill>
              <a:latin typeface="Ravie" pitchFamily="82" charset="0"/>
            </a:endParaRPr>
          </a:p>
        </p:txBody>
      </p:sp>
    </p:spTree>
  </p:cSld>
  <p:clrMapOvr>
    <a:masterClrMapping/>
  </p:clrMapOvr>
  <p:transition advTm="9000">
    <p:sndAc>
      <p:stSnd loop="1">
        <p:snd r:embed="rId2" name="15-Tequi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1"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style.rotation</p:attrName>
                                        </p:attrNameLst>
                                      </p:cBhvr>
                                      <p:tavLst>
                                        <p:tav tm="0">
                                          <p:val>
                                            <p:fltVal val="720"/>
                                          </p:val>
                                        </p:tav>
                                        <p:tav tm="100000">
                                          <p:val>
                                            <p:fltVal val="0"/>
                                          </p:val>
                                        </p:tav>
                                      </p:tavLst>
                                    </p:anim>
                                    <p:anim calcmode="lin" valueType="num">
                                      <p:cBhvr>
                                        <p:cTn id="9" dur="2000" fill="hold"/>
                                        <p:tgtEl>
                                          <p:spTgt spid="7"/>
                                        </p:tgtEl>
                                        <p:attrNameLst>
                                          <p:attrName>ppt_h</p:attrName>
                                        </p:attrNameLst>
                                      </p:cBhvr>
                                      <p:tavLst>
                                        <p:tav tm="0">
                                          <p:val>
                                            <p:fltVal val="0"/>
                                          </p:val>
                                        </p:tav>
                                        <p:tav tm="100000">
                                          <p:val>
                                            <p:strVal val="#ppt_h"/>
                                          </p:val>
                                        </p:tav>
                                      </p:tavLst>
                                    </p:anim>
                                    <p:anim calcmode="lin" valueType="num">
                                      <p:cBhvr>
                                        <p:cTn id="10" dur="2000" fill="hold"/>
                                        <p:tgtEl>
                                          <p:spTgt spid="7"/>
                                        </p:tgtEl>
                                        <p:attrNameLst>
                                          <p:attrName>ppt_w</p:attrName>
                                        </p:attrNameLst>
                                      </p:cBhvr>
                                      <p:tavLst>
                                        <p:tav tm="0">
                                          <p:val>
                                            <p:fltVal val="0"/>
                                          </p:val>
                                        </p:tav>
                                        <p:tav tm="100000">
                                          <p:val>
                                            <p:strVal val="#ppt_w"/>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sp>
        <p:nvSpPr>
          <p:cNvPr id="4" name="3 CuadroTexto"/>
          <p:cNvSpPr txBox="1"/>
          <p:nvPr/>
        </p:nvSpPr>
        <p:spPr>
          <a:xfrm>
            <a:off x="285720" y="1071546"/>
            <a:ext cx="5214973" cy="5016758"/>
          </a:xfrm>
          <a:prstGeom prst="rect">
            <a:avLst/>
          </a:prstGeom>
          <a:noFill/>
        </p:spPr>
        <p:txBody>
          <a:bodyPr wrap="square" rtlCol="0">
            <a:spAutoFit/>
          </a:bodyPr>
          <a:lstStyle/>
          <a:p>
            <a:r>
              <a:rPr lang="es-ES" sz="2000" dirty="0" smtClean="0">
                <a:solidFill>
                  <a:srgbClr val="FF3399"/>
                </a:solidFill>
                <a:effectLst>
                  <a:outerShdw blurRad="38100" dist="38100" dir="2700000" algn="tl">
                    <a:srgbClr val="000000">
                      <a:alpha val="43137"/>
                    </a:srgbClr>
                  </a:outerShdw>
                </a:effectLst>
                <a:latin typeface="Kristen ITC" pitchFamily="66" charset="0"/>
              </a:rPr>
              <a:t>Había </a:t>
            </a:r>
            <a:r>
              <a:rPr lang="es-ES" sz="2000" dirty="0">
                <a:solidFill>
                  <a:srgbClr val="FF3399"/>
                </a:solidFill>
                <a:effectLst>
                  <a:outerShdw blurRad="38100" dist="38100" dir="2700000" algn="tl">
                    <a:srgbClr val="000000">
                      <a:alpha val="43137"/>
                    </a:srgbClr>
                  </a:outerShdw>
                </a:effectLst>
                <a:latin typeface="Kristen ITC" pitchFamily="66" charset="0"/>
              </a:rPr>
              <a:t>quedado con mi amiga Marta en la cafetería de costumbre para tomar un cafetito mañanero, quería contarme algo divertido, así que a la hora concertada ya estaba esperándola, no tardó en </a:t>
            </a:r>
            <a:r>
              <a:rPr lang="es-ES" sz="2000" dirty="0" smtClean="0">
                <a:solidFill>
                  <a:srgbClr val="FF3399"/>
                </a:solidFill>
                <a:effectLst>
                  <a:outerShdw blurRad="38100" dist="38100" dir="2700000" algn="tl">
                    <a:srgbClr val="000000">
                      <a:alpha val="43137"/>
                    </a:srgbClr>
                  </a:outerShdw>
                </a:effectLst>
                <a:latin typeface="Kristen ITC" pitchFamily="66" charset="0"/>
              </a:rPr>
              <a:t>llegar , Marta </a:t>
            </a:r>
            <a:r>
              <a:rPr lang="es-ES" sz="2000" dirty="0">
                <a:solidFill>
                  <a:srgbClr val="FF3399"/>
                </a:solidFill>
                <a:effectLst>
                  <a:outerShdw blurRad="38100" dist="38100" dir="2700000" algn="tl">
                    <a:srgbClr val="000000">
                      <a:alpha val="43137"/>
                    </a:srgbClr>
                  </a:outerShdw>
                </a:effectLst>
                <a:latin typeface="Kristen ITC" pitchFamily="66" charset="0"/>
              </a:rPr>
              <a:t>suele ser puntual.</a:t>
            </a:r>
          </a:p>
          <a:p>
            <a:r>
              <a:rPr lang="es-ES" sz="2000" dirty="0">
                <a:solidFill>
                  <a:srgbClr val="FF3399"/>
                </a:solidFill>
                <a:effectLst>
                  <a:outerShdw blurRad="38100" dist="38100" dir="2700000" algn="tl">
                    <a:srgbClr val="000000">
                      <a:alpha val="43137"/>
                    </a:srgbClr>
                  </a:outerShdw>
                </a:effectLst>
                <a:latin typeface="Kristen ITC" pitchFamily="66" charset="0"/>
              </a:rPr>
              <a:t>--¿como estas cielo?</a:t>
            </a:r>
          </a:p>
          <a:p>
            <a:r>
              <a:rPr lang="es-ES" sz="2000" dirty="0">
                <a:solidFill>
                  <a:srgbClr val="FFFF00"/>
                </a:solidFill>
                <a:effectLst>
                  <a:outerShdw blurRad="38100" dist="38100" dir="2700000" algn="tl">
                    <a:srgbClr val="000000">
                      <a:alpha val="43137"/>
                    </a:srgbClr>
                  </a:outerShdw>
                </a:effectLst>
                <a:latin typeface="Kristen ITC" pitchFamily="66" charset="0"/>
              </a:rPr>
              <a:t>--Muy bien cariño</a:t>
            </a:r>
          </a:p>
          <a:p>
            <a:r>
              <a:rPr lang="es-ES" sz="2000" dirty="0">
                <a:solidFill>
                  <a:srgbClr val="FF3399"/>
                </a:solidFill>
                <a:effectLst>
                  <a:outerShdw blurRad="38100" dist="38100" dir="2700000" algn="tl">
                    <a:srgbClr val="000000">
                      <a:alpha val="43137"/>
                    </a:srgbClr>
                  </a:outerShdw>
                </a:effectLst>
                <a:latin typeface="Kristen ITC" pitchFamily="66" charset="0"/>
              </a:rPr>
              <a:t>--No me iras a decir que por fin te divorcias ¡</a:t>
            </a:r>
            <a:r>
              <a:rPr lang="es-ES" sz="2000" dirty="0" err="1">
                <a:solidFill>
                  <a:srgbClr val="FF3399"/>
                </a:solidFill>
                <a:effectLst>
                  <a:outerShdw blurRad="38100" dist="38100" dir="2700000" algn="tl">
                    <a:srgbClr val="000000">
                      <a:alpha val="43137"/>
                    </a:srgbClr>
                  </a:outerShdw>
                </a:effectLst>
                <a:latin typeface="Kristen ITC" pitchFamily="66" charset="0"/>
              </a:rPr>
              <a:t>jajajajaja</a:t>
            </a:r>
            <a:r>
              <a:rPr lang="es-ES" sz="2000" dirty="0">
                <a:solidFill>
                  <a:srgbClr val="FF3399"/>
                </a:solidFill>
                <a:effectLst>
                  <a:outerShdw blurRad="38100" dist="38100" dir="2700000" algn="tl">
                    <a:srgbClr val="000000">
                      <a:alpha val="43137"/>
                    </a:srgbClr>
                  </a:outerShdw>
                </a:effectLst>
                <a:latin typeface="Kristen ITC" pitchFamily="66" charset="0"/>
              </a:rPr>
              <a:t>!</a:t>
            </a:r>
          </a:p>
          <a:p>
            <a:r>
              <a:rPr lang="es-ES" sz="2000" dirty="0">
                <a:solidFill>
                  <a:srgbClr val="FFFF00"/>
                </a:solidFill>
                <a:effectLst>
                  <a:outerShdw blurRad="38100" dist="38100" dir="2700000" algn="tl">
                    <a:srgbClr val="000000">
                      <a:alpha val="43137"/>
                    </a:srgbClr>
                  </a:outerShdw>
                </a:effectLst>
                <a:latin typeface="Kristen ITC" pitchFamily="66" charset="0"/>
              </a:rPr>
              <a:t>--Pues no, te toca seguir esperando</a:t>
            </a:r>
          </a:p>
          <a:p>
            <a:r>
              <a:rPr lang="es-ES" sz="2000" dirty="0">
                <a:solidFill>
                  <a:srgbClr val="FF3399"/>
                </a:solidFill>
                <a:effectLst>
                  <a:outerShdw blurRad="38100" dist="38100" dir="2700000" algn="tl">
                    <a:srgbClr val="000000">
                      <a:alpha val="43137"/>
                    </a:srgbClr>
                  </a:outerShdw>
                </a:effectLst>
                <a:latin typeface="Kristen ITC" pitchFamily="66" charset="0"/>
              </a:rPr>
              <a:t>--Me lo </a:t>
            </a:r>
            <a:r>
              <a:rPr lang="es-ES" sz="2000" dirty="0" smtClean="0">
                <a:solidFill>
                  <a:srgbClr val="FF3399"/>
                </a:solidFill>
                <a:effectLst>
                  <a:outerShdw blurRad="38100" dist="38100" dir="2700000" algn="tl">
                    <a:srgbClr val="000000">
                      <a:alpha val="43137"/>
                    </a:srgbClr>
                  </a:outerShdw>
                </a:effectLst>
                <a:latin typeface="Kristen ITC" pitchFamily="66" charset="0"/>
              </a:rPr>
              <a:t>temía </a:t>
            </a:r>
            <a:r>
              <a:rPr lang="es-ES" sz="2000" dirty="0">
                <a:solidFill>
                  <a:srgbClr val="FF3399"/>
                </a:solidFill>
                <a:effectLst>
                  <a:outerShdw blurRad="38100" dist="38100" dir="2700000" algn="tl">
                    <a:srgbClr val="000000">
                      <a:alpha val="43137"/>
                    </a:srgbClr>
                  </a:outerShdw>
                </a:effectLst>
                <a:latin typeface="Kristen ITC" pitchFamily="66" charset="0"/>
              </a:rPr>
              <a:t>¡</a:t>
            </a:r>
            <a:r>
              <a:rPr lang="es-ES" sz="2000" dirty="0" err="1">
                <a:solidFill>
                  <a:srgbClr val="FF3399"/>
                </a:solidFill>
                <a:effectLst>
                  <a:outerShdw blurRad="38100" dist="38100" dir="2700000" algn="tl">
                    <a:srgbClr val="000000">
                      <a:alpha val="43137"/>
                    </a:srgbClr>
                  </a:outerShdw>
                </a:effectLst>
                <a:latin typeface="Kristen ITC" pitchFamily="66" charset="0"/>
              </a:rPr>
              <a:t>jajajaja</a:t>
            </a:r>
            <a:r>
              <a:rPr lang="es-ES" sz="2000" dirty="0">
                <a:solidFill>
                  <a:srgbClr val="FF3399"/>
                </a:solidFill>
                <a:effectLst>
                  <a:outerShdw blurRad="38100" dist="38100" dir="2700000" algn="tl">
                    <a:srgbClr val="000000">
                      <a:alpha val="43137"/>
                    </a:srgbClr>
                  </a:outerShdw>
                </a:effectLst>
                <a:latin typeface="Kristen ITC" pitchFamily="66" charset="0"/>
              </a:rPr>
              <a:t>!, ¿Como está Fernando?....</a:t>
            </a:r>
          </a:p>
          <a:p>
            <a:r>
              <a:rPr lang="es-ES" sz="2000" dirty="0">
                <a:solidFill>
                  <a:srgbClr val="FFFF00"/>
                </a:solidFill>
                <a:effectLst>
                  <a:outerShdw blurRad="38100" dist="38100" dir="2700000" algn="tl">
                    <a:srgbClr val="000000">
                      <a:alpha val="43137"/>
                    </a:srgbClr>
                  </a:outerShdw>
                </a:effectLst>
                <a:latin typeface="Kristen ITC" pitchFamily="66" charset="0"/>
              </a:rPr>
              <a:t>--Me ha dicho que a ver si vas por casa, que eres un </a:t>
            </a:r>
            <a:r>
              <a:rPr lang="es-ES" sz="2000" dirty="0" smtClean="0">
                <a:solidFill>
                  <a:srgbClr val="FFFF00"/>
                </a:solidFill>
                <a:effectLst>
                  <a:outerShdw blurRad="38100" dist="38100" dir="2700000" algn="tl">
                    <a:srgbClr val="000000">
                      <a:alpha val="43137"/>
                    </a:srgbClr>
                  </a:outerShdw>
                </a:effectLst>
                <a:latin typeface="Kristen ITC" pitchFamily="66" charset="0"/>
              </a:rPr>
              <a:t>descastado</a:t>
            </a:r>
            <a:endParaRPr lang="es-ES" sz="2000" dirty="0">
              <a:solidFill>
                <a:srgbClr val="FFFF00"/>
              </a:solidFill>
              <a:effectLst>
                <a:outerShdw blurRad="38100" dist="38100" dir="2700000" algn="tl">
                  <a:srgbClr val="000000">
                    <a:alpha val="43137"/>
                  </a:srgbClr>
                </a:outerShdw>
              </a:effectLst>
              <a:latin typeface="Kristen ITC" pitchFamily="66" charset="0"/>
            </a:endParaRPr>
          </a:p>
        </p:txBody>
      </p:sp>
      <p:sp>
        <p:nvSpPr>
          <p:cNvPr id="7" name="6 Rectángulo"/>
          <p:cNvSpPr/>
          <p:nvPr/>
        </p:nvSpPr>
        <p:spPr>
          <a:xfrm>
            <a:off x="9501222" y="5572140"/>
            <a:ext cx="71438" cy="12858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1.jpg"/>
          <p:cNvPicPr>
            <a:picLocks noChangeAspect="1"/>
          </p:cNvPicPr>
          <p:nvPr/>
        </p:nvPicPr>
        <p:blipFill>
          <a:blip r:embed="rId2"/>
          <a:srcRect l="12000"/>
          <a:stretch>
            <a:fillRect/>
          </a:stretch>
        </p:blipFill>
        <p:spPr>
          <a:xfrm>
            <a:off x="5214942" y="1357298"/>
            <a:ext cx="3714744" cy="4429125"/>
          </a:xfrm>
          <a:prstGeom prst="rect">
            <a:avLst/>
          </a:prstGeom>
        </p:spPr>
      </p:pic>
    </p:spTree>
  </p:cSld>
  <p:clrMapOvr>
    <a:masterClrMapping/>
  </p:clrMapOvr>
  <p:transition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5" name="4 Marcador de contenido" descr="5hxgbfsb7s.gif"/>
          <p:cNvPicPr>
            <a:picLocks noGrp="1" noChangeAspect="1"/>
          </p:cNvPicPr>
          <p:nvPr>
            <p:ph idx="1"/>
          </p:nvPr>
        </p:nvPicPr>
        <p:blipFill>
          <a:blip r:embed="rId2"/>
          <a:stretch>
            <a:fillRect/>
          </a:stretch>
        </p:blipFill>
        <p:spPr>
          <a:xfrm>
            <a:off x="6429388" y="2285992"/>
            <a:ext cx="2214570" cy="2583663"/>
          </a:xfrm>
          <a:prstGeom prst="ellipse">
            <a:avLst/>
          </a:prstGeom>
          <a:solidFill>
            <a:schemeClr val="tx1"/>
          </a:solidFill>
          <a:effectLst>
            <a:softEdge rad="317500"/>
          </a:effectLst>
        </p:spPr>
      </p:pic>
      <p:sp>
        <p:nvSpPr>
          <p:cNvPr id="4" name="3 CuadroTexto"/>
          <p:cNvSpPr txBox="1"/>
          <p:nvPr/>
        </p:nvSpPr>
        <p:spPr>
          <a:xfrm>
            <a:off x="285720" y="357166"/>
            <a:ext cx="6286544" cy="6217087"/>
          </a:xfrm>
          <a:prstGeom prst="rect">
            <a:avLst/>
          </a:prstGeom>
          <a:noFill/>
        </p:spPr>
        <p:txBody>
          <a:bodyPr wrap="square" rtlCol="0">
            <a:spAutoFit/>
          </a:bodyPr>
          <a:lstStyle/>
          <a:p>
            <a:r>
              <a:rPr lang="es-ES" sz="2000" dirty="0" smtClean="0">
                <a:solidFill>
                  <a:srgbClr val="FF3399"/>
                </a:solidFill>
                <a:effectLst>
                  <a:outerShdw blurRad="38100" dist="38100" dir="2700000" algn="tl">
                    <a:srgbClr val="000000">
                      <a:alpha val="43137"/>
                    </a:srgbClr>
                  </a:outerShdw>
                </a:effectLst>
                <a:latin typeface="Kristen ITC" pitchFamily="66" charset="0"/>
              </a:rPr>
              <a:t>--Lleva razón, te prometo no tardar en ir, ahora cuéntame eso que querías, estoy impaciente.</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a:t>
            </a:r>
            <a:r>
              <a:rPr lang="es-ES" sz="2000" dirty="0" err="1" smtClean="0">
                <a:solidFill>
                  <a:srgbClr val="FFFF00"/>
                </a:solidFill>
                <a:effectLst>
                  <a:outerShdw blurRad="38100" dist="38100" dir="2700000" algn="tl">
                    <a:srgbClr val="000000">
                      <a:alpha val="43137"/>
                    </a:srgbClr>
                  </a:outerShdw>
                </a:effectLst>
                <a:latin typeface="Kristen ITC" pitchFamily="66" charset="0"/>
              </a:rPr>
              <a:t>Jajajajaja</a:t>
            </a:r>
            <a:r>
              <a:rPr lang="es-ES" sz="2000" dirty="0" smtClean="0">
                <a:solidFill>
                  <a:srgbClr val="FFFF00"/>
                </a:solidFill>
                <a:effectLst>
                  <a:outerShdw blurRad="38100" dist="38100" dir="2700000" algn="tl">
                    <a:srgbClr val="000000">
                      <a:alpha val="43137"/>
                    </a:srgbClr>
                  </a:outerShdw>
                </a:effectLst>
                <a:latin typeface="Kristen ITC" pitchFamily="66" charset="0"/>
              </a:rPr>
              <a:t>!, Verás, ayer por la mañana estaba en mis labores cocineras y entró Martita y me dice.....Mami, me </a:t>
            </a:r>
            <a:r>
              <a:rPr lang="es-ES" sz="2000" dirty="0" err="1" smtClean="0">
                <a:solidFill>
                  <a:srgbClr val="FFFF00"/>
                </a:solidFill>
                <a:effectLst>
                  <a:outerShdw blurRad="38100" dist="38100" dir="2700000" algn="tl">
                    <a:srgbClr val="000000">
                      <a:alpha val="43137"/>
                    </a:srgbClr>
                  </a:outerShdw>
                </a:effectLst>
                <a:latin typeface="Kristen ITC" pitchFamily="66" charset="0"/>
              </a:rPr>
              <a:t>estan</a:t>
            </a:r>
            <a:r>
              <a:rPr lang="es-ES" sz="2000" dirty="0" smtClean="0">
                <a:solidFill>
                  <a:srgbClr val="FFFF00"/>
                </a:solidFill>
                <a:effectLst>
                  <a:outerShdw blurRad="38100" dist="38100" dir="2700000" algn="tl">
                    <a:srgbClr val="000000">
                      <a:alpha val="43137"/>
                    </a:srgbClr>
                  </a:outerShdw>
                </a:effectLst>
                <a:latin typeface="Kristen ITC" pitchFamily="66" charset="0"/>
              </a:rPr>
              <a:t> saliendo pelitos ahí....</a:t>
            </a:r>
          </a:p>
          <a:p>
            <a:r>
              <a:rPr lang="es-ES" sz="2000" dirty="0" smtClean="0">
                <a:solidFill>
                  <a:srgbClr val="FF3399"/>
                </a:solidFill>
                <a:effectLst>
                  <a:outerShdw blurRad="38100" dist="38100" dir="2700000" algn="tl">
                    <a:srgbClr val="000000">
                      <a:alpha val="43137"/>
                    </a:srgbClr>
                  </a:outerShdw>
                </a:effectLst>
                <a:latin typeface="Kristen ITC" pitchFamily="66" charset="0"/>
              </a:rPr>
              <a:t>--¿</a:t>
            </a:r>
            <a:r>
              <a:rPr lang="es-ES" sz="2000" dirty="0" err="1" smtClean="0">
                <a:solidFill>
                  <a:srgbClr val="FF3399"/>
                </a:solidFill>
                <a:effectLst>
                  <a:outerShdw blurRad="38100" dist="38100" dir="2700000" algn="tl">
                    <a:srgbClr val="000000">
                      <a:alpha val="43137"/>
                    </a:srgbClr>
                  </a:outerShdw>
                </a:effectLst>
                <a:latin typeface="Kristen ITC" pitchFamily="66" charset="0"/>
              </a:rPr>
              <a:t>Siiiiiiiiiiiii</a:t>
            </a:r>
            <a:r>
              <a:rPr lang="es-ES" sz="2000" dirty="0" smtClean="0">
                <a:solidFill>
                  <a:srgbClr val="FF3399"/>
                </a:solidFill>
                <a:effectLst>
                  <a:outerShdw blurRad="38100" dist="38100" dir="2700000" algn="tl">
                    <a:srgbClr val="000000">
                      <a:alpha val="43137"/>
                    </a:srgbClr>
                  </a:outerShdw>
                </a:effectLst>
                <a:latin typeface="Kristen ITC" pitchFamily="66" charset="0"/>
              </a:rPr>
              <a:t>?</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--Si mami</a:t>
            </a:r>
          </a:p>
          <a:p>
            <a:r>
              <a:rPr lang="es-ES" sz="2000" dirty="0" smtClean="0">
                <a:solidFill>
                  <a:srgbClr val="FF3399"/>
                </a:solidFill>
                <a:effectLst>
                  <a:outerShdw blurRad="38100" dist="38100" dir="2700000" algn="tl">
                    <a:srgbClr val="000000">
                      <a:alpha val="43137"/>
                    </a:srgbClr>
                  </a:outerShdw>
                </a:effectLst>
                <a:latin typeface="Kristen ITC" pitchFamily="66" charset="0"/>
              </a:rPr>
              <a:t>-- Eso es el mono, al monito le </a:t>
            </a:r>
            <a:r>
              <a:rPr lang="es-ES" sz="2000" dirty="0" err="1" smtClean="0">
                <a:solidFill>
                  <a:srgbClr val="FF3399"/>
                </a:solidFill>
                <a:effectLst>
                  <a:outerShdw blurRad="38100" dist="38100" dir="2700000" algn="tl">
                    <a:srgbClr val="000000">
                      <a:alpha val="43137"/>
                    </a:srgbClr>
                  </a:outerShdw>
                </a:effectLst>
                <a:latin typeface="Kristen ITC" pitchFamily="66" charset="0"/>
              </a:rPr>
              <a:t>estan</a:t>
            </a:r>
            <a:r>
              <a:rPr lang="es-ES" sz="2000" dirty="0" smtClean="0">
                <a:solidFill>
                  <a:srgbClr val="FF3399"/>
                </a:solidFill>
                <a:effectLst>
                  <a:outerShdw blurRad="38100" dist="38100" dir="2700000" algn="tl">
                    <a:srgbClr val="000000">
                      <a:alpha val="43137"/>
                    </a:srgbClr>
                  </a:outerShdw>
                </a:effectLst>
                <a:latin typeface="Kristen ITC" pitchFamily="66" charset="0"/>
              </a:rPr>
              <a:t> saliendo pelitos porque te estás haciendo mayor</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a:t>
            </a:r>
            <a:r>
              <a:rPr lang="es-ES" sz="2000" dirty="0" err="1" smtClean="0">
                <a:solidFill>
                  <a:srgbClr val="FFFF00"/>
                </a:solidFill>
                <a:effectLst>
                  <a:outerShdw blurRad="38100" dist="38100" dir="2700000" algn="tl">
                    <a:srgbClr val="000000">
                      <a:alpha val="43137"/>
                    </a:srgbClr>
                  </a:outerShdw>
                </a:effectLst>
                <a:latin typeface="Kristen ITC" pitchFamily="66" charset="0"/>
              </a:rPr>
              <a:t>siiiiiii</a:t>
            </a:r>
            <a:r>
              <a:rPr lang="es-ES" sz="2000" dirty="0" smtClean="0">
                <a:solidFill>
                  <a:srgbClr val="FFFF00"/>
                </a:solidFill>
                <a:effectLst>
                  <a:outerShdw blurRad="38100" dist="38100" dir="2700000" algn="tl">
                    <a:srgbClr val="000000">
                      <a:alpha val="43137"/>
                    </a:srgbClr>
                  </a:outerShdw>
                </a:effectLst>
                <a:latin typeface="Kristen ITC" pitchFamily="66" charset="0"/>
              </a:rPr>
              <a:t>?...</a:t>
            </a:r>
          </a:p>
          <a:p>
            <a:r>
              <a:rPr lang="es-ES" sz="2000" dirty="0" smtClean="0">
                <a:solidFill>
                  <a:srgbClr val="FF3399"/>
                </a:solidFill>
                <a:effectLst>
                  <a:outerShdw blurRad="38100" dist="38100" dir="2700000" algn="tl">
                    <a:srgbClr val="000000">
                      <a:alpha val="43137"/>
                    </a:srgbClr>
                  </a:outerShdw>
                </a:effectLst>
                <a:latin typeface="Kristen ITC" pitchFamily="66" charset="0"/>
              </a:rPr>
              <a:t>--Si</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a:t>
            </a:r>
            <a:r>
              <a:rPr lang="es-ES" sz="2000" dirty="0" err="1" smtClean="0">
                <a:solidFill>
                  <a:srgbClr val="FFFF00"/>
                </a:solidFill>
                <a:effectLst>
                  <a:outerShdw blurRad="38100" dist="38100" dir="2700000" algn="tl">
                    <a:srgbClr val="000000">
                      <a:alpha val="43137"/>
                    </a:srgbClr>
                  </a:outerShdw>
                </a:effectLst>
                <a:latin typeface="Kristen ITC" pitchFamily="66" charset="0"/>
              </a:rPr>
              <a:t>Jajajajaja</a:t>
            </a:r>
            <a:r>
              <a:rPr lang="es-ES" sz="2000" dirty="0" smtClean="0">
                <a:solidFill>
                  <a:srgbClr val="FFFF00"/>
                </a:solidFill>
                <a:effectLst>
                  <a:outerShdw blurRad="38100" dist="38100" dir="2700000" algn="tl">
                    <a:srgbClr val="000000">
                      <a:alpha val="43137"/>
                    </a:srgbClr>
                  </a:outerShdw>
                </a:effectLst>
                <a:latin typeface="Kristen ITC" pitchFamily="66" charset="0"/>
              </a:rPr>
              <a:t>!!! conque el monito ¡</a:t>
            </a:r>
            <a:r>
              <a:rPr lang="es-ES" sz="2000" dirty="0" err="1" smtClean="0">
                <a:solidFill>
                  <a:srgbClr val="FFFF00"/>
                </a:solidFill>
                <a:effectLst>
                  <a:outerShdw blurRad="38100" dist="38100" dir="2700000" algn="tl">
                    <a:srgbClr val="000000">
                      <a:alpha val="43137"/>
                    </a:srgbClr>
                  </a:outerShdw>
                </a:effectLst>
                <a:latin typeface="Kristen ITC" pitchFamily="66" charset="0"/>
              </a:rPr>
              <a:t>jajajajajaja</a:t>
            </a:r>
            <a:r>
              <a:rPr lang="es-ES" sz="2000" dirty="0" smtClean="0">
                <a:solidFill>
                  <a:srgbClr val="FFFF00"/>
                </a:solidFill>
                <a:effectLst>
                  <a:outerShdw blurRad="38100" dist="38100" dir="2700000" algn="tl">
                    <a:srgbClr val="000000">
                      <a:alpha val="43137"/>
                    </a:srgbClr>
                  </a:outerShdw>
                </a:effectLst>
                <a:latin typeface="Kristen ITC" pitchFamily="66" charset="0"/>
              </a:rPr>
              <a:t>!</a:t>
            </a:r>
          </a:p>
          <a:p>
            <a:r>
              <a:rPr lang="es-ES" sz="2000" dirty="0" smtClean="0">
                <a:solidFill>
                  <a:srgbClr val="FF3399"/>
                </a:solidFill>
                <a:effectLst>
                  <a:outerShdw blurRad="38100" dist="38100" dir="2700000" algn="tl">
                    <a:srgbClr val="000000">
                      <a:alpha val="43137"/>
                    </a:srgbClr>
                  </a:outerShdw>
                </a:effectLst>
                <a:latin typeface="Kristen ITC" pitchFamily="66" charset="0"/>
              </a:rPr>
              <a:t>--Espera que sigo ¡</a:t>
            </a:r>
            <a:r>
              <a:rPr lang="es-ES" sz="2000" dirty="0" err="1" smtClean="0">
                <a:solidFill>
                  <a:srgbClr val="FF3399"/>
                </a:solidFill>
                <a:effectLst>
                  <a:outerShdw blurRad="38100" dist="38100" dir="2700000" algn="tl">
                    <a:srgbClr val="000000">
                      <a:alpha val="43137"/>
                    </a:srgbClr>
                  </a:outerShdw>
                </a:effectLst>
                <a:latin typeface="Kristen ITC" pitchFamily="66" charset="0"/>
              </a:rPr>
              <a:t>jajajajaja</a:t>
            </a:r>
            <a:r>
              <a:rPr lang="es-ES" sz="2000" dirty="0" smtClean="0">
                <a:solidFill>
                  <a:srgbClr val="FF3399"/>
                </a:solidFill>
                <a:effectLst>
                  <a:outerShdw blurRad="38100" dist="38100" dir="2700000" algn="tl">
                    <a:srgbClr val="000000">
                      <a:alpha val="43137"/>
                    </a:srgbClr>
                  </a:outerShdw>
                </a:effectLst>
                <a:latin typeface="Kristen ITC" pitchFamily="66" charset="0"/>
              </a:rPr>
              <a:t>!.Por la noche, estábamos cenando y de pronto Martita le dice a su hermana....</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--Laura... tengo pelitos en mi monito</a:t>
            </a:r>
          </a:p>
          <a:p>
            <a:r>
              <a:rPr lang="es-ES" sz="2000" dirty="0" smtClean="0">
                <a:solidFill>
                  <a:srgbClr val="FF3399"/>
                </a:solidFill>
                <a:effectLst>
                  <a:outerShdw blurRad="38100" dist="38100" dir="2700000" algn="tl">
                    <a:srgbClr val="000000">
                      <a:alpha val="43137"/>
                    </a:srgbClr>
                  </a:outerShdw>
                </a:effectLst>
                <a:latin typeface="Kristen ITC" pitchFamily="66" charset="0"/>
              </a:rPr>
              <a:t>--¡¡</a:t>
            </a:r>
            <a:r>
              <a:rPr lang="es-ES" sz="2000" dirty="0" err="1" smtClean="0">
                <a:solidFill>
                  <a:srgbClr val="FF3399"/>
                </a:solidFill>
                <a:effectLst>
                  <a:outerShdw blurRad="38100" dist="38100" dir="2700000" algn="tl">
                    <a:srgbClr val="000000">
                      <a:alpha val="43137"/>
                    </a:srgbClr>
                  </a:outerShdw>
                </a:effectLst>
                <a:latin typeface="Kristen ITC" pitchFamily="66" charset="0"/>
              </a:rPr>
              <a:t>ba</a:t>
            </a:r>
            <a:r>
              <a:rPr lang="es-ES" sz="2000" dirty="0" smtClean="0">
                <a:solidFill>
                  <a:srgbClr val="FF3399"/>
                </a:solidFill>
                <a:effectLst>
                  <a:outerShdw blurRad="38100" dist="38100" dir="2700000" algn="tl">
                    <a:srgbClr val="000000">
                      <a:alpha val="43137"/>
                    </a:srgbClr>
                  </a:outerShdw>
                </a:effectLst>
                <a:latin typeface="Kristen ITC" pitchFamily="66" charset="0"/>
              </a:rPr>
              <a:t>!!, el mío ya come bananas....... le contestó Laura</a:t>
            </a:r>
          </a:p>
          <a:p>
            <a:r>
              <a:rPr lang="es-ES" dirty="0" smtClean="0">
                <a:solidFill>
                  <a:srgbClr val="FF3399"/>
                </a:solidFill>
                <a:effectLst>
                  <a:outerShdw blurRad="38100" dist="38100" dir="2700000" algn="tl">
                    <a:srgbClr val="000000">
                      <a:alpha val="43137"/>
                    </a:srgbClr>
                  </a:outerShdw>
                </a:effectLst>
                <a:latin typeface="Kristen ITC" pitchFamily="66" charset="0"/>
              </a:rPr>
              <a:t>--¡¡¡¡JAJAJAJAJAJAJAJAJAJAJAJAJAJAJA!!!!</a:t>
            </a:r>
          </a:p>
          <a:p>
            <a:endParaRPr lang="es-ES" sz="2000" dirty="0"/>
          </a:p>
        </p:txBody>
      </p:sp>
    </p:spTree>
  </p:cSld>
  <p:clrMapOvr>
    <a:masterClrMapping/>
  </p:clrMapOvr>
  <p:transition advTm="3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sp>
        <p:nvSpPr>
          <p:cNvPr id="4" name="3 CuadroTexto"/>
          <p:cNvSpPr txBox="1"/>
          <p:nvPr/>
        </p:nvSpPr>
        <p:spPr>
          <a:xfrm>
            <a:off x="214282" y="785794"/>
            <a:ext cx="8715436" cy="2246769"/>
          </a:xfrm>
          <a:prstGeom prst="rect">
            <a:avLst/>
          </a:prstGeom>
          <a:noFill/>
        </p:spPr>
        <p:txBody>
          <a:bodyPr wrap="square" rtlCol="0">
            <a:spAutoFit/>
          </a:bodyPr>
          <a:lstStyle/>
          <a:p>
            <a:r>
              <a:rPr lang="es-ES" sz="2000" b="1" dirty="0">
                <a:solidFill>
                  <a:srgbClr val="7030A0"/>
                </a:solidFill>
                <a:effectLst>
                  <a:outerShdw blurRad="38100" dist="38100" dir="2700000" algn="tl">
                    <a:srgbClr val="000000">
                      <a:alpha val="43137"/>
                    </a:srgbClr>
                  </a:outerShdw>
                </a:effectLst>
                <a:latin typeface="Kristen ITC" pitchFamily="66" charset="0"/>
              </a:rPr>
              <a:t>Reconozco que no entiendo a las mujeres, </a:t>
            </a:r>
            <a:r>
              <a:rPr lang="es-ES" sz="2000" b="1" dirty="0" smtClean="0">
                <a:solidFill>
                  <a:srgbClr val="7030A0"/>
                </a:solidFill>
                <a:effectLst>
                  <a:outerShdw blurRad="38100" dist="38100" dir="2700000" algn="tl">
                    <a:srgbClr val="000000">
                      <a:alpha val="43137"/>
                    </a:srgbClr>
                  </a:outerShdw>
                </a:effectLst>
                <a:latin typeface="Kristen ITC" pitchFamily="66" charset="0"/>
              </a:rPr>
              <a:t>también </a:t>
            </a:r>
            <a:r>
              <a:rPr lang="es-ES" sz="2000" b="1" dirty="0">
                <a:solidFill>
                  <a:srgbClr val="7030A0"/>
                </a:solidFill>
                <a:effectLst>
                  <a:outerShdw blurRad="38100" dist="38100" dir="2700000" algn="tl">
                    <a:srgbClr val="000000">
                      <a:alpha val="43137"/>
                    </a:srgbClr>
                  </a:outerShdw>
                </a:effectLst>
                <a:latin typeface="Kristen ITC" pitchFamily="66" charset="0"/>
              </a:rPr>
              <a:t>reconozco que soy un poco tímido, así que con frecuencia suelo pedir consejo a mi amigo argentino que es muy experimentado y liga con gran facilidad, le admiro, de todo sabe más que nadie, así que una vez más quise pedirle consejo.</a:t>
            </a:r>
            <a:endParaRPr lang="es-ES" sz="2000" dirty="0">
              <a:solidFill>
                <a:srgbClr val="7030A0"/>
              </a:solidFill>
              <a:effectLst>
                <a:outerShdw blurRad="38100" dist="38100" dir="2700000" algn="tl">
                  <a:srgbClr val="000000">
                    <a:alpha val="43137"/>
                  </a:srgbClr>
                </a:outerShdw>
              </a:effectLst>
              <a:latin typeface="Kristen ITC" pitchFamily="66" charset="0"/>
            </a:endParaRPr>
          </a:p>
          <a:p>
            <a:r>
              <a:rPr lang="es-ES" sz="2000" b="1" dirty="0" smtClean="0">
                <a:solidFill>
                  <a:srgbClr val="7030A0"/>
                </a:solidFill>
                <a:effectLst>
                  <a:outerShdw blurRad="38100" dist="38100" dir="2700000" algn="tl">
                    <a:srgbClr val="000000">
                      <a:alpha val="43137"/>
                    </a:srgbClr>
                  </a:outerShdw>
                </a:effectLst>
                <a:latin typeface="Kristen ITC" pitchFamily="66" charset="0"/>
              </a:rPr>
              <a:t>. Tío, no doy pié con bola no me como una rosca.... no entiendo a las mujeres</a:t>
            </a:r>
            <a:endParaRPr lang="es-ES" sz="2000" dirty="0">
              <a:solidFill>
                <a:srgbClr val="7030A0"/>
              </a:solidFill>
              <a:effectLst>
                <a:outerShdw blurRad="38100" dist="38100" dir="2700000" algn="tl">
                  <a:srgbClr val="000000">
                    <a:alpha val="43137"/>
                  </a:srgbClr>
                </a:outerShdw>
              </a:effectLst>
              <a:latin typeface="Kristen ITC" pitchFamily="66" charset="0"/>
            </a:endParaRPr>
          </a:p>
        </p:txBody>
      </p:sp>
      <p:pic>
        <p:nvPicPr>
          <p:cNvPr id="6" name="5 Imagen" descr="dichos.jpg"/>
          <p:cNvPicPr>
            <a:picLocks noChangeAspect="1"/>
          </p:cNvPicPr>
          <p:nvPr/>
        </p:nvPicPr>
        <p:blipFill>
          <a:blip r:embed="rId2"/>
          <a:stretch>
            <a:fillRect/>
          </a:stretch>
        </p:blipFill>
        <p:spPr>
          <a:xfrm>
            <a:off x="5214942" y="2850355"/>
            <a:ext cx="1571636" cy="4007645"/>
          </a:xfrm>
          <a:prstGeom prst="rect">
            <a:avLst/>
          </a:prstGeom>
        </p:spPr>
      </p:pic>
      <p:pic>
        <p:nvPicPr>
          <p:cNvPr id="13314" name="Picture 2" descr="http://1.bp.blogspot.com/-PPKCtf2sZec/Tz5pA3UdBOI/AAAAAAAAKd0/fiZvI2dTnhg/s1600/Noel%2BRosa%252C%2B100%2Banos%2B%2528a%25C3%25B1os%2B-%2BKleber%2BSales.jpg"/>
          <p:cNvPicPr>
            <a:picLocks noChangeAspect="1" noChangeArrowheads="1"/>
          </p:cNvPicPr>
          <p:nvPr/>
        </p:nvPicPr>
        <p:blipFill>
          <a:blip r:embed="rId3">
            <a:lum contrast="10000"/>
          </a:blip>
          <a:srcRect/>
          <a:stretch>
            <a:fillRect/>
          </a:stretch>
        </p:blipFill>
        <p:spPr bwMode="auto">
          <a:xfrm>
            <a:off x="2714612" y="2928934"/>
            <a:ext cx="2214578" cy="3571900"/>
          </a:xfrm>
          <a:prstGeom prst="rect">
            <a:avLst/>
          </a:prstGeom>
          <a:noFill/>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5" name="4 Marcador de contenido" descr="124.gif"/>
          <p:cNvPicPr>
            <a:picLocks noGrp="1" noChangeAspect="1"/>
          </p:cNvPicPr>
          <p:nvPr>
            <p:ph idx="1"/>
          </p:nvPr>
        </p:nvPicPr>
        <p:blipFill>
          <a:blip r:embed="rId2"/>
          <a:stretch>
            <a:fillRect/>
          </a:stretch>
        </p:blipFill>
        <p:spPr>
          <a:xfrm>
            <a:off x="5299987" y="2143116"/>
            <a:ext cx="3129655" cy="2628910"/>
          </a:xfrm>
        </p:spPr>
      </p:pic>
      <p:sp>
        <p:nvSpPr>
          <p:cNvPr id="4" name="3 CuadroTexto"/>
          <p:cNvSpPr txBox="1"/>
          <p:nvPr/>
        </p:nvSpPr>
        <p:spPr>
          <a:xfrm>
            <a:off x="571472" y="1357298"/>
            <a:ext cx="4714908" cy="5016758"/>
          </a:xfrm>
          <a:prstGeom prst="rect">
            <a:avLst/>
          </a:prstGeom>
          <a:noFill/>
        </p:spPr>
        <p:txBody>
          <a:bodyPr wrap="square" rtlCol="0">
            <a:spAutoFit/>
          </a:bodyPr>
          <a:lstStyle/>
          <a:p>
            <a:r>
              <a:rPr lang="es-ES" sz="2000" b="1" dirty="0" smtClean="0">
                <a:solidFill>
                  <a:srgbClr val="FFFF00"/>
                </a:solidFill>
                <a:latin typeface="Kristen ITC" pitchFamily="66" charset="0"/>
              </a:rPr>
              <a:t>-- Vos </a:t>
            </a:r>
            <a:r>
              <a:rPr lang="es-ES" sz="2000" b="1" dirty="0" err="1" smtClean="0">
                <a:solidFill>
                  <a:srgbClr val="FFFF00"/>
                </a:solidFill>
                <a:latin typeface="Kristen ITC" pitchFamily="66" charset="0"/>
              </a:rPr>
              <a:t>sos</a:t>
            </a:r>
            <a:r>
              <a:rPr lang="es-ES" sz="2000" b="1" dirty="0" smtClean="0">
                <a:solidFill>
                  <a:srgbClr val="FFFF00"/>
                </a:solidFill>
                <a:latin typeface="Kristen ITC" pitchFamily="66" charset="0"/>
              </a:rPr>
              <a:t> un boludo, si es muy fácil, mira utiliza las tarjetas, eso no falla nunca </a:t>
            </a:r>
            <a:endParaRPr lang="es-ES" sz="2000" dirty="0" smtClean="0">
              <a:solidFill>
                <a:srgbClr val="FFFF00"/>
              </a:solidFill>
              <a:latin typeface="Kristen ITC" pitchFamily="66" charset="0"/>
            </a:endParaRPr>
          </a:p>
          <a:p>
            <a:r>
              <a:rPr lang="es-ES" sz="2000" b="1" dirty="0" smtClean="0">
                <a:solidFill>
                  <a:srgbClr val="FF0000"/>
                </a:solidFill>
                <a:latin typeface="Kristen ITC" pitchFamily="66" charset="0"/>
              </a:rPr>
              <a:t>--¿Las tarjetas?</a:t>
            </a:r>
            <a:endParaRPr lang="es-ES" sz="2000" dirty="0" smtClean="0">
              <a:solidFill>
                <a:srgbClr val="FF0000"/>
              </a:solidFill>
              <a:latin typeface="Kristen ITC" pitchFamily="66" charset="0"/>
            </a:endParaRPr>
          </a:p>
          <a:p>
            <a:r>
              <a:rPr lang="es-ES" sz="2000" b="1" dirty="0" smtClean="0">
                <a:solidFill>
                  <a:srgbClr val="FFFF00"/>
                </a:solidFill>
                <a:latin typeface="Kristen ITC" pitchFamily="66" charset="0"/>
              </a:rPr>
              <a:t>--Si, si.. las tarjetas, a las pibas les encantan las tarjetas..</a:t>
            </a:r>
            <a:endParaRPr lang="es-ES" sz="2000" dirty="0" smtClean="0">
              <a:solidFill>
                <a:srgbClr val="FFFF00"/>
              </a:solidFill>
              <a:latin typeface="Kristen ITC" pitchFamily="66" charset="0"/>
            </a:endParaRPr>
          </a:p>
          <a:p>
            <a:r>
              <a:rPr lang="es-ES" sz="2000" b="1" dirty="0" smtClean="0">
                <a:solidFill>
                  <a:srgbClr val="FF0000"/>
                </a:solidFill>
                <a:latin typeface="Kristen ITC" pitchFamily="66" charset="0"/>
              </a:rPr>
              <a:t>--¿Y con eso ya.......?</a:t>
            </a:r>
            <a:endParaRPr lang="es-ES" sz="2000" dirty="0" smtClean="0">
              <a:solidFill>
                <a:srgbClr val="FF0000"/>
              </a:solidFill>
              <a:latin typeface="Kristen ITC" pitchFamily="66" charset="0"/>
            </a:endParaRPr>
          </a:p>
          <a:p>
            <a:r>
              <a:rPr lang="es-ES" sz="2000" b="1" dirty="0" smtClean="0">
                <a:solidFill>
                  <a:srgbClr val="FFFF00"/>
                </a:solidFill>
                <a:latin typeface="Kristen ITC" pitchFamily="66" charset="0"/>
              </a:rPr>
              <a:t>--¡¡Claro boludo!! ya me </a:t>
            </a:r>
            <a:r>
              <a:rPr lang="es-ES" sz="2000" b="1" dirty="0" err="1" smtClean="0">
                <a:solidFill>
                  <a:srgbClr val="FFFF00"/>
                </a:solidFill>
                <a:latin typeface="Kristen ITC" pitchFamily="66" charset="0"/>
              </a:rPr>
              <a:t>contás</a:t>
            </a:r>
            <a:r>
              <a:rPr lang="es-ES" sz="2000" b="1" dirty="0" smtClean="0">
                <a:solidFill>
                  <a:srgbClr val="FFFF00"/>
                </a:solidFill>
                <a:latin typeface="Kristen ITC" pitchFamily="66" charset="0"/>
              </a:rPr>
              <a:t>.</a:t>
            </a:r>
            <a:endParaRPr lang="es-ES" sz="2000" dirty="0" smtClean="0">
              <a:solidFill>
                <a:srgbClr val="FFFF00"/>
              </a:solidFill>
              <a:latin typeface="Kristen ITC" pitchFamily="66" charset="0"/>
            </a:endParaRPr>
          </a:p>
          <a:p>
            <a:r>
              <a:rPr lang="es-ES" sz="2000" b="1" dirty="0" smtClean="0">
                <a:solidFill>
                  <a:srgbClr val="FF0000"/>
                </a:solidFill>
                <a:latin typeface="Kristen ITC" pitchFamily="66" charset="0"/>
              </a:rPr>
              <a:t>Al día siguiente me </a:t>
            </a:r>
            <a:r>
              <a:rPr lang="es-ES" sz="2000" b="1" dirty="0" err="1" smtClean="0">
                <a:solidFill>
                  <a:srgbClr val="FF0000"/>
                </a:solidFill>
                <a:latin typeface="Kristen ITC" pitchFamily="66" charset="0"/>
              </a:rPr>
              <a:t>fuí</a:t>
            </a:r>
            <a:r>
              <a:rPr lang="es-ES" sz="2000" b="1" dirty="0" smtClean="0">
                <a:solidFill>
                  <a:srgbClr val="FF0000"/>
                </a:solidFill>
                <a:latin typeface="Kristen ITC" pitchFamily="66" charset="0"/>
              </a:rPr>
              <a:t> a la imprenta y encargué  1000 tarjetas, a los 4 días ya las tenía, las  repartí  todas, las 1000.</a:t>
            </a:r>
            <a:endParaRPr lang="es-ES" sz="2000" dirty="0" smtClean="0">
              <a:solidFill>
                <a:srgbClr val="FF0000"/>
              </a:solidFill>
              <a:latin typeface="Kristen ITC" pitchFamily="66" charset="0"/>
            </a:endParaRPr>
          </a:p>
          <a:p>
            <a:r>
              <a:rPr lang="es-ES" sz="2000" b="1" dirty="0" smtClean="0">
                <a:solidFill>
                  <a:srgbClr val="FF0000"/>
                </a:solidFill>
                <a:latin typeface="Kristen ITC" pitchFamily="66" charset="0"/>
              </a:rPr>
              <a:t>Han pasado 8 meses y nadie me ha llamado.</a:t>
            </a:r>
            <a:endParaRPr lang="es-ES" sz="2000" dirty="0" smtClean="0">
              <a:solidFill>
                <a:srgbClr val="FF0000"/>
              </a:solidFill>
              <a:latin typeface="Kristen ITC" pitchFamily="66" charset="0"/>
            </a:endParaRPr>
          </a:p>
          <a:p>
            <a:endParaRPr lang="es-ES" sz="2000" dirty="0" smtClean="0">
              <a:solidFill>
                <a:srgbClr val="FFFF00"/>
              </a:solidFill>
              <a:latin typeface="Kristen ITC" pitchFamily="66" charset="0"/>
            </a:endParaRPr>
          </a:p>
          <a:p>
            <a:endParaRPr lang="es-ES" sz="2000" dirty="0">
              <a:solidFill>
                <a:srgbClr val="FFFF00"/>
              </a:solidFill>
            </a:endParaRPr>
          </a:p>
        </p:txBody>
      </p:sp>
      <p:sp>
        <p:nvSpPr>
          <p:cNvPr id="6" name="5 Rectángulo"/>
          <p:cNvSpPr/>
          <p:nvPr/>
        </p:nvSpPr>
        <p:spPr>
          <a:xfrm rot="19233998">
            <a:off x="6960623" y="4663344"/>
            <a:ext cx="370327" cy="23086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233998">
            <a:off x="6674872" y="4234716"/>
            <a:ext cx="370327" cy="23086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233998">
            <a:off x="6031929" y="4306154"/>
            <a:ext cx="370327" cy="230861"/>
          </a:xfrm>
          <a:prstGeom prst="rect">
            <a:avLst/>
          </a:prstGeom>
          <a:solidFill>
            <a:srgbClr val="382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233998">
            <a:off x="6246243" y="4663344"/>
            <a:ext cx="370327" cy="230861"/>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4" name="Picture 4" descr="Telefono rojo (126Wx84H) - Telefono rojo sonando. "/>
          <p:cNvPicPr>
            <a:picLocks noChangeAspect="1" noChangeArrowheads="1" noCrop="1"/>
          </p:cNvPicPr>
          <p:nvPr/>
        </p:nvPicPr>
        <p:blipFill>
          <a:blip r:embed="rId3"/>
          <a:srcRect/>
          <a:stretch>
            <a:fillRect/>
          </a:stretch>
        </p:blipFill>
        <p:spPr bwMode="auto">
          <a:xfrm>
            <a:off x="7500958" y="4000504"/>
            <a:ext cx="1200150" cy="800100"/>
          </a:xfrm>
          <a:prstGeom prst="rect">
            <a:avLst/>
          </a:prstGeom>
          <a:noFill/>
        </p:spPr>
      </p:pic>
      <p:sp>
        <p:nvSpPr>
          <p:cNvPr id="16" name="15 Rectángulo"/>
          <p:cNvSpPr/>
          <p:nvPr/>
        </p:nvSpPr>
        <p:spPr>
          <a:xfrm rot="19233998">
            <a:off x="5531862" y="4520468"/>
            <a:ext cx="370327" cy="230861"/>
          </a:xfrm>
          <a:prstGeom prst="rect">
            <a:avLst/>
          </a:prstGeom>
          <a:solidFill>
            <a:srgbClr val="D00000"/>
          </a:solidFill>
          <a:ln>
            <a:noFill/>
          </a:ln>
          <a:scene3d>
            <a:camera prst="orthographicFront"/>
            <a:lightRig rig="soft" dir="tl">
              <a:rot lat="0" lon="0" rev="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sp3d contourW="25400" prstMaterial="matte">
              <a:bevelT w="25400" h="55880" prst="artDeco"/>
              <a:contourClr>
                <a:schemeClr val="accent2">
                  <a:tint val="20000"/>
                </a:schemeClr>
              </a:contourClr>
            </a:sp3d>
          </a:bodyPr>
          <a:lstStyle/>
          <a:p>
            <a:pPr algn="ctr"/>
            <a:endParaRPr lang="es-ES"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sp>
        <p:nvSpPr>
          <p:cNvPr id="4" name="3 CuadroTexto"/>
          <p:cNvSpPr txBox="1"/>
          <p:nvPr/>
        </p:nvSpPr>
        <p:spPr>
          <a:xfrm flipH="1">
            <a:off x="214282" y="1071546"/>
            <a:ext cx="5286380" cy="5016758"/>
          </a:xfrm>
          <a:prstGeom prst="rect">
            <a:avLst/>
          </a:prstGeom>
          <a:noFill/>
        </p:spPr>
        <p:txBody>
          <a:bodyPr wrap="square" rtlCol="0">
            <a:spAutoFit/>
          </a:bodyPr>
          <a:lstStyle/>
          <a:p>
            <a:r>
              <a:rPr lang="es-ES" sz="2000" dirty="0">
                <a:solidFill>
                  <a:srgbClr val="3820A0"/>
                </a:solidFill>
                <a:effectLst>
                  <a:outerShdw blurRad="38100" dist="38100" dir="2700000" algn="tl">
                    <a:srgbClr val="000000">
                      <a:alpha val="43137"/>
                    </a:srgbClr>
                  </a:outerShdw>
                </a:effectLst>
                <a:latin typeface="Kristen ITC" pitchFamily="66" charset="0"/>
              </a:rPr>
              <a:t>Mi amigo el argentino, </a:t>
            </a:r>
            <a:r>
              <a:rPr lang="es-ES" sz="2000" dirty="0" smtClean="0">
                <a:solidFill>
                  <a:srgbClr val="3820A0"/>
                </a:solidFill>
                <a:effectLst>
                  <a:outerShdw blurRad="38100" dist="38100" dir="2700000" algn="tl">
                    <a:srgbClr val="000000">
                      <a:alpha val="43137"/>
                    </a:srgbClr>
                  </a:outerShdw>
                </a:effectLst>
                <a:latin typeface="Kristen ITC" pitchFamily="66" charset="0"/>
              </a:rPr>
              <a:t>también </a:t>
            </a:r>
            <a:r>
              <a:rPr lang="es-ES" sz="2000" dirty="0">
                <a:solidFill>
                  <a:srgbClr val="3820A0"/>
                </a:solidFill>
                <a:effectLst>
                  <a:outerShdw blurRad="38100" dist="38100" dir="2700000" algn="tl">
                    <a:srgbClr val="000000">
                      <a:alpha val="43137"/>
                    </a:srgbClr>
                  </a:outerShdw>
                </a:effectLst>
                <a:latin typeface="Kristen ITC" pitchFamily="66" charset="0"/>
              </a:rPr>
              <a:t>me dijo que en las discotecas era muy </a:t>
            </a:r>
            <a:r>
              <a:rPr lang="es-ES" sz="2000" dirty="0" smtClean="0">
                <a:solidFill>
                  <a:srgbClr val="3820A0"/>
                </a:solidFill>
                <a:effectLst>
                  <a:outerShdw blurRad="38100" dist="38100" dir="2700000" algn="tl">
                    <a:srgbClr val="000000">
                      <a:alpha val="43137"/>
                    </a:srgbClr>
                  </a:outerShdw>
                </a:effectLst>
                <a:latin typeface="Kristen ITC" pitchFamily="66" charset="0"/>
              </a:rPr>
              <a:t>fácil </a:t>
            </a:r>
            <a:r>
              <a:rPr lang="es-ES" sz="2000" dirty="0">
                <a:solidFill>
                  <a:srgbClr val="3820A0"/>
                </a:solidFill>
                <a:effectLst>
                  <a:outerShdw blurRad="38100" dist="38100" dir="2700000" algn="tl">
                    <a:srgbClr val="000000">
                      <a:alpha val="43137"/>
                    </a:srgbClr>
                  </a:outerShdw>
                </a:effectLst>
                <a:latin typeface="Kristen ITC" pitchFamily="66" charset="0"/>
              </a:rPr>
              <a:t>el relacionarte con las mujeres, pero que actuara tranquilamente nada de precipitaciones</a:t>
            </a:r>
            <a:r>
              <a:rPr lang="es-ES" sz="2000" dirty="0" smtClean="0">
                <a:solidFill>
                  <a:srgbClr val="3820A0"/>
                </a:solidFill>
                <a:effectLst>
                  <a:outerShdw blurRad="38100" dist="38100" dir="2700000" algn="tl">
                    <a:srgbClr val="000000">
                      <a:alpha val="43137"/>
                    </a:srgbClr>
                  </a:outerShdw>
                </a:effectLst>
                <a:latin typeface="Kristen ITC" pitchFamily="66" charset="0"/>
              </a:rPr>
              <a:t>. Ya </a:t>
            </a:r>
            <a:r>
              <a:rPr lang="es-ES" sz="2000" dirty="0">
                <a:solidFill>
                  <a:srgbClr val="3820A0"/>
                </a:solidFill>
                <a:effectLst>
                  <a:outerShdw blurRad="38100" dist="38100" dir="2700000" algn="tl">
                    <a:srgbClr val="000000">
                      <a:alpha val="43137"/>
                    </a:srgbClr>
                  </a:outerShdw>
                </a:effectLst>
                <a:latin typeface="Kristen ITC" pitchFamily="66" charset="0"/>
              </a:rPr>
              <a:t>hacia tiempo que no andaba de discotecas, pero bueno seria practicar un poco de bailoteo, con 20 minutos sudas como un pollo y pierdes grasas y toxinas y no se cuantas cosas más, así que ese </a:t>
            </a:r>
            <a:r>
              <a:rPr lang="es-ES" sz="2000" dirty="0" smtClean="0">
                <a:solidFill>
                  <a:srgbClr val="3820A0"/>
                </a:solidFill>
                <a:effectLst>
                  <a:outerShdw blurRad="38100" dist="38100" dir="2700000" algn="tl">
                    <a:srgbClr val="000000">
                      <a:alpha val="43137"/>
                    </a:srgbClr>
                  </a:outerShdw>
                </a:effectLst>
                <a:latin typeface="Kristen ITC" pitchFamily="66" charset="0"/>
              </a:rPr>
              <a:t>día </a:t>
            </a:r>
            <a:r>
              <a:rPr lang="es-ES" sz="2000" dirty="0">
                <a:solidFill>
                  <a:srgbClr val="3820A0"/>
                </a:solidFill>
                <a:effectLst>
                  <a:outerShdw blurRad="38100" dist="38100" dir="2700000" algn="tl">
                    <a:srgbClr val="000000">
                      <a:alpha val="43137"/>
                    </a:srgbClr>
                  </a:outerShdw>
                </a:effectLst>
                <a:latin typeface="Kristen ITC" pitchFamily="66" charset="0"/>
              </a:rPr>
              <a:t>me </a:t>
            </a:r>
            <a:r>
              <a:rPr lang="es-ES" sz="2000" dirty="0" smtClean="0">
                <a:solidFill>
                  <a:srgbClr val="3820A0"/>
                </a:solidFill>
                <a:effectLst>
                  <a:outerShdw blurRad="38100" dist="38100" dir="2700000" algn="tl">
                    <a:srgbClr val="000000">
                      <a:alpha val="43137"/>
                    </a:srgbClr>
                  </a:outerShdw>
                </a:effectLst>
                <a:latin typeface="Kristen ITC" pitchFamily="66" charset="0"/>
              </a:rPr>
              <a:t>fui </a:t>
            </a:r>
            <a:r>
              <a:rPr lang="es-ES" sz="2000" dirty="0">
                <a:solidFill>
                  <a:srgbClr val="3820A0"/>
                </a:solidFill>
                <a:effectLst>
                  <a:outerShdw blurRad="38100" dist="38100" dir="2700000" algn="tl">
                    <a:srgbClr val="000000">
                      <a:alpha val="43137"/>
                    </a:srgbClr>
                  </a:outerShdw>
                </a:effectLst>
                <a:latin typeface="Kristen ITC" pitchFamily="66" charset="0"/>
              </a:rPr>
              <a:t>de discoteca, era viernes por lo que </a:t>
            </a:r>
            <a:r>
              <a:rPr lang="es-ES" sz="2000" dirty="0" smtClean="0">
                <a:solidFill>
                  <a:srgbClr val="3820A0"/>
                </a:solidFill>
                <a:effectLst>
                  <a:outerShdw blurRad="38100" dist="38100" dir="2700000" algn="tl">
                    <a:srgbClr val="000000">
                      <a:alpha val="43137"/>
                    </a:srgbClr>
                  </a:outerShdw>
                </a:effectLst>
                <a:latin typeface="Kristen ITC" pitchFamily="66" charset="0"/>
              </a:rPr>
              <a:t>estarían </a:t>
            </a:r>
            <a:r>
              <a:rPr lang="es-ES" sz="2000" dirty="0">
                <a:solidFill>
                  <a:srgbClr val="3820A0"/>
                </a:solidFill>
                <a:effectLst>
                  <a:outerShdw blurRad="38100" dist="38100" dir="2700000" algn="tl">
                    <a:srgbClr val="000000">
                      <a:alpha val="43137"/>
                    </a:srgbClr>
                  </a:outerShdw>
                </a:effectLst>
                <a:latin typeface="Kristen ITC" pitchFamily="66" charset="0"/>
              </a:rPr>
              <a:t>animadas, me encaminé a una que suelen ir las maduritas, desde 30 </a:t>
            </a:r>
            <a:r>
              <a:rPr lang="es-ES" sz="2000" dirty="0" smtClean="0">
                <a:solidFill>
                  <a:srgbClr val="3820A0"/>
                </a:solidFill>
                <a:effectLst>
                  <a:outerShdw blurRad="38100" dist="38100" dir="2700000" algn="tl">
                    <a:srgbClr val="000000">
                      <a:alpha val="43137"/>
                    </a:srgbClr>
                  </a:outerShdw>
                </a:effectLst>
                <a:latin typeface="Kristen ITC" pitchFamily="66" charset="0"/>
              </a:rPr>
              <a:t>añitos , ponen música </a:t>
            </a:r>
            <a:r>
              <a:rPr lang="es-ES" sz="2000" dirty="0">
                <a:solidFill>
                  <a:srgbClr val="3820A0"/>
                </a:solidFill>
                <a:effectLst>
                  <a:outerShdw blurRad="38100" dist="38100" dir="2700000" algn="tl">
                    <a:srgbClr val="000000">
                      <a:alpha val="43137"/>
                    </a:srgbClr>
                  </a:outerShdw>
                </a:effectLst>
                <a:latin typeface="Kristen ITC" pitchFamily="66" charset="0"/>
              </a:rPr>
              <a:t>marchosa y a partir de las 12 intercalan algunas lentas para agarraditos</a:t>
            </a:r>
            <a:r>
              <a:rPr lang="es-ES" sz="2000" dirty="0" smtClean="0">
                <a:solidFill>
                  <a:srgbClr val="3820A0"/>
                </a:solidFill>
                <a:effectLst>
                  <a:outerShdw blurRad="38100" dist="38100" dir="2700000" algn="tl">
                    <a:srgbClr val="000000">
                      <a:alpha val="43137"/>
                    </a:srgbClr>
                  </a:outerShdw>
                </a:effectLst>
                <a:latin typeface="Kristen ITC" pitchFamily="66" charset="0"/>
              </a:rPr>
              <a:t>.</a:t>
            </a:r>
            <a:endParaRPr lang="es-ES" sz="2000" dirty="0">
              <a:solidFill>
                <a:srgbClr val="3820A0"/>
              </a:solidFill>
              <a:effectLst>
                <a:outerShdw blurRad="38100" dist="38100" dir="2700000" algn="tl">
                  <a:srgbClr val="000000">
                    <a:alpha val="43137"/>
                  </a:srgbClr>
                </a:outerShdw>
              </a:effectLst>
              <a:latin typeface="Kristen ITC" pitchFamily="66" charset="0"/>
            </a:endParaRPr>
          </a:p>
        </p:txBody>
      </p:sp>
      <p:pic>
        <p:nvPicPr>
          <p:cNvPr id="9" name="8 Imagen" descr="Disco-03.gif"/>
          <p:cNvPicPr>
            <a:picLocks noChangeAspect="1"/>
          </p:cNvPicPr>
          <p:nvPr/>
        </p:nvPicPr>
        <p:blipFill>
          <a:blip r:embed="rId2"/>
          <a:stretch>
            <a:fillRect/>
          </a:stretch>
        </p:blipFill>
        <p:spPr>
          <a:xfrm>
            <a:off x="6786578" y="428604"/>
            <a:ext cx="857256" cy="1025345"/>
          </a:xfrm>
          <a:prstGeom prst="rect">
            <a:avLst/>
          </a:prstGeom>
        </p:spPr>
      </p:pic>
      <p:pic>
        <p:nvPicPr>
          <p:cNvPr id="11265" name="Picture 1" descr="C:\Documents and Settings\roa\Mis documentos\Descargas\gifs\6a00d8341c858253ef00e54f74f2ed8834-640wi.gif"/>
          <p:cNvPicPr>
            <a:picLocks noChangeAspect="1" noChangeArrowheads="1" noCrop="1"/>
          </p:cNvPicPr>
          <p:nvPr/>
        </p:nvPicPr>
        <p:blipFill>
          <a:blip r:embed="rId3"/>
          <a:srcRect/>
          <a:stretch>
            <a:fillRect/>
          </a:stretch>
        </p:blipFill>
        <p:spPr bwMode="auto">
          <a:xfrm>
            <a:off x="5715008" y="1713358"/>
            <a:ext cx="2857520" cy="4063546"/>
          </a:xfrm>
          <a:prstGeom prst="rect">
            <a:avLst/>
          </a:prstGeom>
          <a:noFill/>
        </p:spPr>
      </p:pic>
    </p:spTree>
  </p:cSld>
  <p:clrMapOvr>
    <a:masterClrMapping/>
  </p:clrMapOvr>
  <p:transition advTm="3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CuadroTexto"/>
          <p:cNvSpPr txBox="1"/>
          <p:nvPr/>
        </p:nvSpPr>
        <p:spPr>
          <a:xfrm>
            <a:off x="214282" y="214290"/>
            <a:ext cx="8929718" cy="3170099"/>
          </a:xfrm>
          <a:prstGeom prst="rect">
            <a:avLst/>
          </a:prstGeom>
          <a:noFill/>
        </p:spPr>
        <p:txBody>
          <a:bodyPr wrap="square" rtlCol="0">
            <a:spAutoFit/>
          </a:bodyPr>
          <a:lstStyle/>
          <a:p>
            <a:r>
              <a:rPr lang="es-ES" sz="2000" dirty="0" smtClean="0">
                <a:solidFill>
                  <a:srgbClr val="000099"/>
                </a:solidFill>
                <a:effectLst>
                  <a:outerShdw blurRad="38100" dist="38100" dir="2700000" algn="tl">
                    <a:srgbClr val="000000">
                      <a:alpha val="43137"/>
                    </a:srgbClr>
                  </a:outerShdw>
                </a:effectLst>
                <a:latin typeface="Kristen ITC" pitchFamily="66" charset="0"/>
              </a:rPr>
              <a:t>Al llegar visualicé la sala y elegí una mesa frente a una morenaza de armas tomar, mientras esperaba que me sirvieran la miré con insistencia siguiendo los consejos de mi amigo, ya saben el argentino de los cojones. Ella también mantenía la mirada en mi, comenzaba bien la cosa. Un vez que me sirvieron me levanté y me </a:t>
            </a:r>
            <a:r>
              <a:rPr lang="es-ES" sz="2000" dirty="0" err="1" smtClean="0">
                <a:solidFill>
                  <a:srgbClr val="000099"/>
                </a:solidFill>
                <a:effectLst>
                  <a:outerShdw blurRad="38100" dist="38100" dir="2700000" algn="tl">
                    <a:srgbClr val="000000">
                      <a:alpha val="43137"/>
                    </a:srgbClr>
                  </a:outerShdw>
                </a:effectLst>
                <a:latin typeface="Kristen ITC" pitchFamily="66" charset="0"/>
              </a:rPr>
              <a:t>fuí</a:t>
            </a:r>
            <a:r>
              <a:rPr lang="es-ES" sz="2000" dirty="0" smtClean="0">
                <a:solidFill>
                  <a:srgbClr val="000099"/>
                </a:solidFill>
                <a:effectLst>
                  <a:outerShdw blurRad="38100" dist="38100" dir="2700000" algn="tl">
                    <a:srgbClr val="000000">
                      <a:alpha val="43137"/>
                    </a:srgbClr>
                  </a:outerShdw>
                </a:effectLst>
                <a:latin typeface="Kristen ITC" pitchFamily="66" charset="0"/>
              </a:rPr>
              <a:t> a la pista y empecé a mover el cuerpo, al poco tiempo llego ella y comenzó con un meneo insinuante de padre y muy señor mío, en un momento dado y de espaldas a mi se fue acercando hasta pegarse y casi me echa fuera de la pista, joder boludo, que razón llevabas, ésta está en el bote</a:t>
            </a:r>
          </a:p>
          <a:p>
            <a:endParaRPr lang="es-ES" sz="2000" dirty="0">
              <a:solidFill>
                <a:srgbClr val="000099"/>
              </a:solidFill>
            </a:endParaRPr>
          </a:p>
        </p:txBody>
      </p:sp>
      <p:pic>
        <p:nvPicPr>
          <p:cNvPr id="6" name="5 Imagen" descr="00ax0542FiZ.gif"/>
          <p:cNvPicPr>
            <a:picLocks noChangeAspect="1"/>
          </p:cNvPicPr>
          <p:nvPr/>
        </p:nvPicPr>
        <p:blipFill>
          <a:blip r:embed="rId2"/>
          <a:stretch>
            <a:fillRect/>
          </a:stretch>
        </p:blipFill>
        <p:spPr>
          <a:xfrm>
            <a:off x="4500562" y="2857496"/>
            <a:ext cx="4429124" cy="4292849"/>
          </a:xfrm>
          <a:prstGeom prst="rect">
            <a:avLst/>
          </a:prstGeom>
        </p:spPr>
      </p:pic>
      <p:pic>
        <p:nvPicPr>
          <p:cNvPr id="10" name="8 Marcador de contenido" descr="baile.gif"/>
          <p:cNvPicPr>
            <a:picLocks noChangeAspect="1"/>
          </p:cNvPicPr>
          <p:nvPr/>
        </p:nvPicPr>
        <p:blipFill>
          <a:blip r:embed="rId3"/>
          <a:stretch>
            <a:fillRect/>
          </a:stretch>
        </p:blipFill>
        <p:spPr>
          <a:xfrm>
            <a:off x="652912" y="3241597"/>
            <a:ext cx="3990526" cy="3330675"/>
          </a:xfrm>
          <a:prstGeom prst="rect">
            <a:avLst/>
          </a:prstGeom>
          <a:solidFill>
            <a:srgbClr val="C00000"/>
          </a:solidFill>
        </p:spPr>
      </p:pic>
    </p:spTree>
  </p:cSld>
  <p:clrMapOvr>
    <a:masterClrMapping/>
  </p:clrMapOvr>
  <p:transition advTm="3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C00000"/>
          </a:solidFill>
        </p:spPr>
        <p:txBody>
          <a:bodyPr/>
          <a:lstStyle/>
          <a:p>
            <a:endParaRPr lang="es-ES" dirty="0"/>
          </a:p>
        </p:txBody>
      </p:sp>
      <p:sp>
        <p:nvSpPr>
          <p:cNvPr id="4" name="3 CuadroTexto"/>
          <p:cNvSpPr txBox="1"/>
          <p:nvPr/>
        </p:nvSpPr>
        <p:spPr>
          <a:xfrm>
            <a:off x="1" y="285728"/>
            <a:ext cx="5357818" cy="6494085"/>
          </a:xfrm>
          <a:prstGeom prst="rect">
            <a:avLst/>
          </a:prstGeom>
          <a:noFill/>
        </p:spPr>
        <p:txBody>
          <a:bodyPr wrap="square" rtlCol="0">
            <a:spAutoFit/>
          </a:bodyPr>
          <a:lstStyle/>
          <a:p>
            <a:r>
              <a:rPr lang="es-ES" dirty="0" smtClean="0">
                <a:solidFill>
                  <a:schemeClr val="bg1"/>
                </a:solidFill>
                <a:effectLst>
                  <a:outerShdw blurRad="38100" dist="38100" dir="2700000" algn="tl">
                    <a:srgbClr val="000000">
                      <a:alpha val="43137"/>
                    </a:srgbClr>
                  </a:outerShdw>
                </a:effectLst>
                <a:latin typeface="Kristen ITC" pitchFamily="66" charset="0"/>
              </a:rPr>
              <a:t>. </a:t>
            </a:r>
            <a:r>
              <a:rPr lang="es-ES" sz="2000" dirty="0" smtClean="0">
                <a:solidFill>
                  <a:schemeClr val="bg1"/>
                </a:solidFill>
                <a:effectLst>
                  <a:outerShdw blurRad="38100" dist="38100" dir="2700000" algn="tl">
                    <a:srgbClr val="000000">
                      <a:alpha val="43137"/>
                    </a:srgbClr>
                  </a:outerShdw>
                </a:effectLst>
                <a:latin typeface="Kristen ITC" pitchFamily="66" charset="0"/>
              </a:rPr>
              <a:t>Cuando ella se fue para la mesa yo también  lo hice, una vez sentado ella hizo un cruce-descruce de piernas acojonante tipo Sharon Stone en Instinto básico y me envió un beso con su gesto labial, ya lo tenía claro no iba dejar de pasar su invitación, mi amigo argentino llevaba razón era fácil entender a las mujeres el boludo soy yo. No lo pensé más y con mi copa me encaminé a su mesa...</a:t>
            </a:r>
          </a:p>
          <a:p>
            <a:r>
              <a:rPr lang="es-ES" sz="2000" dirty="0" smtClean="0">
                <a:solidFill>
                  <a:schemeClr val="bg1"/>
                </a:solidFill>
                <a:effectLst>
                  <a:outerShdw blurRad="38100" dist="38100" dir="2700000" algn="tl">
                    <a:srgbClr val="000000">
                      <a:alpha val="43137"/>
                    </a:srgbClr>
                  </a:outerShdw>
                </a:effectLst>
                <a:latin typeface="Kristen ITC" pitchFamily="66" charset="0"/>
              </a:rPr>
              <a:t>Buenas noches bella dama, creo que debemos poner fin a nuestra soledad.....</a:t>
            </a:r>
          </a:p>
          <a:p>
            <a:r>
              <a:rPr lang="es-ES" sz="2000" dirty="0" smtClean="0">
                <a:solidFill>
                  <a:schemeClr val="bg1"/>
                </a:solidFill>
                <a:effectLst>
                  <a:outerShdw blurRad="38100" dist="38100" dir="2700000" algn="tl">
                    <a:srgbClr val="000000">
                      <a:alpha val="43137"/>
                    </a:srgbClr>
                  </a:outerShdw>
                </a:effectLst>
                <a:latin typeface="Kristen ITC" pitchFamily="66" charset="0"/>
              </a:rPr>
              <a:t>Buenas noches...señor, amo mi soledad, me encanta mi soledad, así pues le ruego la respete.......</a:t>
            </a:r>
          </a:p>
          <a:p>
            <a:r>
              <a:rPr lang="es-ES" sz="2000" dirty="0" smtClean="0">
                <a:solidFill>
                  <a:schemeClr val="bg1"/>
                </a:solidFill>
                <a:effectLst>
                  <a:outerShdw blurRad="38100" dist="38100" dir="2700000" algn="tl">
                    <a:srgbClr val="000000">
                      <a:alpha val="43137"/>
                    </a:srgbClr>
                  </a:outerShdw>
                </a:effectLst>
                <a:latin typeface="Kristen ITC" pitchFamily="66" charset="0"/>
              </a:rPr>
              <a:t>¡¡Tierra trágame!! ¡¡La madre que la parió!! ¡¡vaya corte, argentino de mierda!!.</a:t>
            </a:r>
          </a:p>
          <a:p>
            <a:r>
              <a:rPr lang="es-ES" sz="2000" dirty="0" smtClean="0">
                <a:solidFill>
                  <a:schemeClr val="bg1"/>
                </a:solidFill>
                <a:effectLst>
                  <a:outerShdw blurRad="38100" dist="38100" dir="2700000" algn="tl">
                    <a:srgbClr val="000000">
                      <a:alpha val="43137"/>
                    </a:srgbClr>
                  </a:outerShdw>
                </a:effectLst>
                <a:latin typeface="Kristen ITC" pitchFamily="66" charset="0"/>
              </a:rPr>
              <a:t>Di media vuelta y directamente a la barra, pagué y salí sin volver la cabeza.</a:t>
            </a:r>
          </a:p>
          <a:p>
            <a:r>
              <a:rPr lang="es-ES" sz="2000" dirty="0" smtClean="0">
                <a:solidFill>
                  <a:schemeClr val="bg1"/>
                </a:solidFill>
                <a:effectLst>
                  <a:outerShdw blurRad="38100" dist="38100" dir="2700000" algn="tl">
                    <a:srgbClr val="000000">
                      <a:alpha val="43137"/>
                    </a:srgbClr>
                  </a:outerShdw>
                </a:effectLst>
                <a:latin typeface="Kristen ITC" pitchFamily="66" charset="0"/>
              </a:rPr>
              <a:t>Sigo sin entender a las mujeres.</a:t>
            </a:r>
          </a:p>
          <a:p>
            <a:endParaRPr lang="es-ES" sz="2000" dirty="0"/>
          </a:p>
        </p:txBody>
      </p:sp>
      <p:pic>
        <p:nvPicPr>
          <p:cNvPr id="6" name="Picture 2" descr="http://waldomatus.files.wordpress.com/2007/11/sharonstone.jpg"/>
          <p:cNvPicPr>
            <a:picLocks noChangeAspect="1" noChangeArrowheads="1"/>
          </p:cNvPicPr>
          <p:nvPr/>
        </p:nvPicPr>
        <p:blipFill>
          <a:blip r:embed="rId2"/>
          <a:srcRect l="5929" t="7848" r="5138" b="2466"/>
          <a:stretch>
            <a:fillRect/>
          </a:stretch>
        </p:blipFill>
        <p:spPr bwMode="auto">
          <a:xfrm>
            <a:off x="5429256" y="1643050"/>
            <a:ext cx="3714744" cy="4479603"/>
          </a:xfrm>
          <a:prstGeom prst="rect">
            <a:avLst/>
          </a:prstGeom>
          <a:noFill/>
          <a:effectLst>
            <a:softEdge rad="63500"/>
          </a:effectLst>
        </p:spPr>
      </p:pic>
    </p:spTree>
  </p:cSld>
  <p:clrMapOvr>
    <a:masterClrMapping/>
  </p:clrMapOvr>
  <p:transition advTm="3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C2026"/>
          </a:solidFill>
        </p:spPr>
        <p:txBody>
          <a:bodyPr/>
          <a:lstStyle/>
          <a:p>
            <a:endParaRPr lang="es-ES" dirty="0"/>
          </a:p>
        </p:txBody>
      </p:sp>
      <p:sp>
        <p:nvSpPr>
          <p:cNvPr id="4" name="3 CuadroTexto"/>
          <p:cNvSpPr txBox="1"/>
          <p:nvPr/>
        </p:nvSpPr>
        <p:spPr>
          <a:xfrm>
            <a:off x="0" y="0"/>
            <a:ext cx="9144000" cy="4093428"/>
          </a:xfrm>
          <a:prstGeom prst="rect">
            <a:avLst/>
          </a:prstGeom>
          <a:noFill/>
        </p:spPr>
        <p:txBody>
          <a:bodyPr wrap="square" rtlCol="0">
            <a:spAutoFit/>
          </a:bodyPr>
          <a:lstStyle/>
          <a:p>
            <a:r>
              <a:rPr lang="es-ES" sz="2000" dirty="0">
                <a:solidFill>
                  <a:schemeClr val="bg1"/>
                </a:solidFill>
                <a:effectLst>
                  <a:outerShdw blurRad="38100" dist="38100" dir="2700000" algn="tl">
                    <a:srgbClr val="000000">
                      <a:alpha val="43137"/>
                    </a:srgbClr>
                  </a:outerShdw>
                </a:effectLst>
                <a:latin typeface="Kristen ITC" pitchFamily="66" charset="0"/>
              </a:rPr>
              <a:t>El </a:t>
            </a:r>
            <a:r>
              <a:rPr lang="es-ES" sz="2000" dirty="0" smtClean="0">
                <a:solidFill>
                  <a:schemeClr val="bg1"/>
                </a:solidFill>
                <a:effectLst>
                  <a:outerShdw blurRad="38100" dist="38100" dir="2700000" algn="tl">
                    <a:srgbClr val="000000">
                      <a:alpha val="43137"/>
                    </a:srgbClr>
                  </a:outerShdw>
                </a:effectLst>
                <a:latin typeface="Kristen ITC" pitchFamily="66" charset="0"/>
              </a:rPr>
              <a:t> tiempo </a:t>
            </a:r>
            <a:r>
              <a:rPr lang="es-ES" sz="2000" dirty="0">
                <a:solidFill>
                  <a:schemeClr val="bg1"/>
                </a:solidFill>
                <a:effectLst>
                  <a:outerShdw blurRad="38100" dist="38100" dir="2700000" algn="tl">
                    <a:srgbClr val="000000">
                      <a:alpha val="43137"/>
                    </a:srgbClr>
                  </a:outerShdw>
                </a:effectLst>
                <a:latin typeface="Kristen ITC" pitchFamily="66" charset="0"/>
              </a:rPr>
              <a:t>hace que todo se olvide, y poco a poco </a:t>
            </a:r>
            <a:r>
              <a:rPr lang="es-ES" sz="2000" dirty="0" err="1">
                <a:solidFill>
                  <a:schemeClr val="bg1"/>
                </a:solidFill>
                <a:effectLst>
                  <a:outerShdw blurRad="38100" dist="38100" dir="2700000" algn="tl">
                    <a:srgbClr val="000000">
                      <a:alpha val="43137"/>
                    </a:srgbClr>
                  </a:outerShdw>
                </a:effectLst>
                <a:latin typeface="Kristen ITC" pitchFamily="66" charset="0"/>
              </a:rPr>
              <a:t>fuí</a:t>
            </a:r>
            <a:r>
              <a:rPr lang="es-ES" sz="2000" dirty="0">
                <a:solidFill>
                  <a:schemeClr val="bg1"/>
                </a:solidFill>
                <a:effectLst>
                  <a:outerShdw blurRad="38100" dist="38100" dir="2700000" algn="tl">
                    <a:srgbClr val="000000">
                      <a:alpha val="43137"/>
                    </a:srgbClr>
                  </a:outerShdw>
                </a:effectLst>
                <a:latin typeface="Kristen ITC" pitchFamily="66" charset="0"/>
              </a:rPr>
              <a:t> olvidando, a mi amigo argentino le dije que no tenia ni puñetera idea, eso le cabreó bastante, me dijo que era un pelotudo, que él nunca se habría acercado a su mesa, que hay que dejar que sea la mujer quien se acerque.</a:t>
            </a:r>
          </a:p>
          <a:p>
            <a:r>
              <a:rPr lang="es-ES" sz="2000" dirty="0" smtClean="0">
                <a:solidFill>
                  <a:schemeClr val="bg1"/>
                </a:solidFill>
                <a:effectLst>
                  <a:outerShdw blurRad="38100" dist="38100" dir="2700000" algn="tl">
                    <a:srgbClr val="000000">
                      <a:alpha val="43137"/>
                    </a:srgbClr>
                  </a:outerShdw>
                </a:effectLst>
                <a:latin typeface="Kristen ITC" pitchFamily="66" charset="0"/>
              </a:rPr>
              <a:t>Habían </a:t>
            </a:r>
            <a:r>
              <a:rPr lang="es-ES" sz="2000" dirty="0">
                <a:solidFill>
                  <a:schemeClr val="bg1"/>
                </a:solidFill>
                <a:effectLst>
                  <a:outerShdw blurRad="38100" dist="38100" dir="2700000" algn="tl">
                    <a:srgbClr val="000000">
                      <a:alpha val="43137"/>
                    </a:srgbClr>
                  </a:outerShdw>
                </a:effectLst>
                <a:latin typeface="Kristen ITC" pitchFamily="66" charset="0"/>
              </a:rPr>
              <a:t>pasado unos 8 meses cuando ese sábado decidí repetir discoteca, pero eso sí, nada de acercarme a ninguna mesa, esperar a que se acercaran a la </a:t>
            </a:r>
            <a:r>
              <a:rPr lang="es-ES" sz="2000" dirty="0" smtClean="0">
                <a:solidFill>
                  <a:schemeClr val="bg1"/>
                </a:solidFill>
                <a:effectLst>
                  <a:outerShdw blurRad="38100" dist="38100" dir="2700000" algn="tl">
                    <a:srgbClr val="000000">
                      <a:alpha val="43137"/>
                    </a:srgbClr>
                  </a:outerShdw>
                </a:effectLst>
                <a:latin typeface="Kristen ITC" pitchFamily="66" charset="0"/>
              </a:rPr>
              <a:t>mía</a:t>
            </a:r>
            <a:r>
              <a:rPr lang="es-ES" sz="2000" dirty="0">
                <a:solidFill>
                  <a:schemeClr val="bg1"/>
                </a:solidFill>
                <a:effectLst>
                  <a:outerShdw blurRad="38100" dist="38100" dir="2700000" algn="tl">
                    <a:srgbClr val="000000">
                      <a:alpha val="43137"/>
                    </a:srgbClr>
                  </a:outerShdw>
                </a:effectLst>
                <a:latin typeface="Kristen ITC" pitchFamily="66" charset="0"/>
              </a:rPr>
              <a:t>, el argentino de los cojones seguro que llevaba razón.</a:t>
            </a:r>
          </a:p>
          <a:p>
            <a:r>
              <a:rPr lang="es-ES" sz="2000" dirty="0">
                <a:solidFill>
                  <a:schemeClr val="bg1"/>
                </a:solidFill>
                <a:effectLst>
                  <a:outerShdw blurRad="38100" dist="38100" dir="2700000" algn="tl">
                    <a:srgbClr val="000000">
                      <a:alpha val="43137"/>
                    </a:srgbClr>
                  </a:outerShdw>
                </a:effectLst>
                <a:latin typeface="Kristen ITC" pitchFamily="66" charset="0"/>
              </a:rPr>
              <a:t>Esta vez me situé en una mesa sin nadie cercano, era un poco temprano</a:t>
            </a:r>
            <a:r>
              <a:rPr lang="es-ES" sz="2000" dirty="0" smtClean="0">
                <a:solidFill>
                  <a:schemeClr val="bg1"/>
                </a:solidFill>
                <a:effectLst>
                  <a:outerShdw blurRad="38100" dist="38100" dir="2700000" algn="tl">
                    <a:srgbClr val="000000">
                      <a:alpha val="43137"/>
                    </a:srgbClr>
                  </a:outerShdw>
                </a:effectLst>
                <a:latin typeface="Kristen ITC" pitchFamily="66" charset="0"/>
              </a:rPr>
              <a:t>. Pasado </a:t>
            </a:r>
            <a:r>
              <a:rPr lang="es-ES" sz="2000" dirty="0">
                <a:solidFill>
                  <a:schemeClr val="bg1"/>
                </a:solidFill>
                <a:effectLst>
                  <a:outerShdw blurRad="38100" dist="38100" dir="2700000" algn="tl">
                    <a:srgbClr val="000000">
                      <a:alpha val="43137"/>
                    </a:srgbClr>
                  </a:outerShdw>
                </a:effectLst>
                <a:latin typeface="Kristen ITC" pitchFamily="66" charset="0"/>
              </a:rPr>
              <a:t>casi una </a:t>
            </a:r>
            <a:r>
              <a:rPr lang="es-ES" sz="2000" dirty="0" smtClean="0">
                <a:solidFill>
                  <a:schemeClr val="bg1"/>
                </a:solidFill>
                <a:effectLst>
                  <a:outerShdw blurRad="38100" dist="38100" dir="2700000" algn="tl">
                    <a:srgbClr val="000000">
                      <a:alpha val="43137"/>
                    </a:srgbClr>
                  </a:outerShdw>
                </a:effectLst>
                <a:latin typeface="Kristen ITC" pitchFamily="66" charset="0"/>
              </a:rPr>
              <a:t>hora se sentó en frente mía una chica muy atractiva, a mi al menos me lo parecía, tenía un pelo precioso que le cubría </a:t>
            </a:r>
            <a:r>
              <a:rPr lang="es-ES" sz="2000" dirty="0">
                <a:solidFill>
                  <a:schemeClr val="bg1"/>
                </a:solidFill>
                <a:effectLst>
                  <a:outerShdw blurRad="38100" dist="38100" dir="2700000" algn="tl">
                    <a:srgbClr val="000000">
                      <a:alpha val="43137"/>
                    </a:srgbClr>
                  </a:outerShdw>
                </a:effectLst>
                <a:latin typeface="Kristen ITC" pitchFamily="66" charset="0"/>
              </a:rPr>
              <a:t>media cara al más </a:t>
            </a:r>
            <a:r>
              <a:rPr lang="es-ES" sz="2000" dirty="0" smtClean="0">
                <a:solidFill>
                  <a:schemeClr val="bg1"/>
                </a:solidFill>
                <a:effectLst>
                  <a:outerShdw blurRad="38100" dist="38100" dir="2700000" algn="tl">
                    <a:srgbClr val="000000">
                      <a:alpha val="43137"/>
                    </a:srgbClr>
                  </a:outerShdw>
                </a:effectLst>
                <a:latin typeface="Kristen ITC" pitchFamily="66" charset="0"/>
              </a:rPr>
              <a:t>mínimo </a:t>
            </a:r>
            <a:r>
              <a:rPr lang="es-ES" sz="2000" dirty="0">
                <a:solidFill>
                  <a:schemeClr val="bg1"/>
                </a:solidFill>
                <a:effectLst>
                  <a:outerShdw blurRad="38100" dist="38100" dir="2700000" algn="tl">
                    <a:srgbClr val="000000">
                      <a:alpha val="43137"/>
                    </a:srgbClr>
                  </a:outerShdw>
                </a:effectLst>
                <a:latin typeface="Kristen ITC" pitchFamily="66" charset="0"/>
              </a:rPr>
              <a:t>movimiento de inclinación, era bonita, estuve </a:t>
            </a:r>
            <a:r>
              <a:rPr lang="es-ES" sz="2000" dirty="0" smtClean="0">
                <a:solidFill>
                  <a:schemeClr val="bg1"/>
                </a:solidFill>
                <a:effectLst>
                  <a:outerShdw blurRad="38100" dist="38100" dir="2700000" algn="tl">
                    <a:srgbClr val="000000">
                      <a:alpha val="43137"/>
                    </a:srgbClr>
                  </a:outerShdw>
                </a:effectLst>
                <a:latin typeface="Kristen ITC" pitchFamily="66" charset="0"/>
              </a:rPr>
              <a:t>mirándola </a:t>
            </a:r>
            <a:r>
              <a:rPr lang="es-ES" sz="2000" dirty="0">
                <a:solidFill>
                  <a:schemeClr val="bg1"/>
                </a:solidFill>
                <a:effectLst>
                  <a:outerShdw blurRad="38100" dist="38100" dir="2700000" algn="tl">
                    <a:srgbClr val="000000">
                      <a:alpha val="43137"/>
                    </a:srgbClr>
                  </a:outerShdw>
                </a:effectLst>
                <a:latin typeface="Kristen ITC" pitchFamily="66" charset="0"/>
              </a:rPr>
              <a:t>hasta que ella se </a:t>
            </a:r>
            <a:r>
              <a:rPr lang="es-ES" sz="2000" dirty="0" err="1">
                <a:solidFill>
                  <a:schemeClr val="bg1"/>
                </a:solidFill>
                <a:effectLst>
                  <a:outerShdw blurRad="38100" dist="38100" dir="2700000" algn="tl">
                    <a:srgbClr val="000000">
                      <a:alpha val="43137"/>
                    </a:srgbClr>
                  </a:outerShdw>
                </a:effectLst>
                <a:latin typeface="Kristen ITC" pitchFamily="66" charset="0"/>
              </a:rPr>
              <a:t>dió</a:t>
            </a:r>
            <a:r>
              <a:rPr lang="es-ES" sz="2000" dirty="0">
                <a:solidFill>
                  <a:schemeClr val="bg1"/>
                </a:solidFill>
                <a:effectLst>
                  <a:outerShdw blurRad="38100" dist="38100" dir="2700000" algn="tl">
                    <a:srgbClr val="000000">
                      <a:alpha val="43137"/>
                    </a:srgbClr>
                  </a:outerShdw>
                </a:effectLst>
                <a:latin typeface="Kristen ITC" pitchFamily="66" charset="0"/>
              </a:rPr>
              <a:t> cuenta y fijó un poco su </a:t>
            </a:r>
            <a:r>
              <a:rPr lang="es-ES" sz="2000" dirty="0" smtClean="0">
                <a:solidFill>
                  <a:schemeClr val="bg1"/>
                </a:solidFill>
                <a:effectLst>
                  <a:outerShdw blurRad="38100" dist="38100" dir="2700000" algn="tl">
                    <a:srgbClr val="000000">
                      <a:alpha val="43137"/>
                    </a:srgbClr>
                  </a:outerShdw>
                </a:effectLst>
                <a:latin typeface="Kristen ITC" pitchFamily="66" charset="0"/>
              </a:rPr>
              <a:t>mirada</a:t>
            </a:r>
            <a:endParaRPr lang="es-ES" sz="2000" dirty="0">
              <a:solidFill>
                <a:schemeClr val="bg1"/>
              </a:solidFill>
              <a:effectLst>
                <a:outerShdw blurRad="38100" dist="38100" dir="2700000" algn="tl">
                  <a:srgbClr val="000000">
                    <a:alpha val="43137"/>
                  </a:srgbClr>
                </a:outerShdw>
              </a:effectLst>
              <a:latin typeface="Kristen ITC" pitchFamily="66" charset="0"/>
            </a:endParaRPr>
          </a:p>
        </p:txBody>
      </p:sp>
      <p:pic>
        <p:nvPicPr>
          <p:cNvPr id="10242" name="Picture 2" descr="http://www.opisantacruz.com.ar/home/wp-content/uploads/disco-nocturnidad-450.jpg"/>
          <p:cNvPicPr>
            <a:picLocks noChangeAspect="1" noChangeArrowheads="1"/>
          </p:cNvPicPr>
          <p:nvPr/>
        </p:nvPicPr>
        <p:blipFill>
          <a:blip r:embed="rId3"/>
          <a:srcRect/>
          <a:stretch>
            <a:fillRect/>
          </a:stretch>
        </p:blipFill>
        <p:spPr bwMode="auto">
          <a:xfrm>
            <a:off x="2071670" y="3608703"/>
            <a:ext cx="4857754" cy="3249298"/>
          </a:xfrm>
          <a:prstGeom prst="rect">
            <a:avLst/>
          </a:prstGeom>
          <a:noFill/>
          <a:effectLst>
            <a:softEdge rad="635000"/>
          </a:effectLst>
        </p:spPr>
      </p:pic>
      <p:pic>
        <p:nvPicPr>
          <p:cNvPr id="7" name="6 Imagen" descr="Disco-03.gif"/>
          <p:cNvPicPr>
            <a:picLocks noChangeAspect="1"/>
          </p:cNvPicPr>
          <p:nvPr/>
        </p:nvPicPr>
        <p:blipFill>
          <a:blip r:embed="rId4"/>
          <a:stretch>
            <a:fillRect/>
          </a:stretch>
        </p:blipFill>
        <p:spPr>
          <a:xfrm>
            <a:off x="4000496" y="4214818"/>
            <a:ext cx="737802" cy="882469"/>
          </a:xfrm>
          <a:prstGeom prst="rect">
            <a:avLst/>
          </a:prstGeom>
        </p:spPr>
      </p:pic>
    </p:spTree>
  </p:cSld>
  <p:clrMapOvr>
    <a:masterClrMapping/>
  </p:clrMapOvr>
  <p:transition advTm="4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3E0000"/>
          </a:solidFill>
        </p:spPr>
        <p:txBody>
          <a:bodyPr/>
          <a:lstStyle/>
          <a:p>
            <a:endParaRPr lang="es-ES" dirty="0"/>
          </a:p>
        </p:txBody>
      </p:sp>
      <p:sp>
        <p:nvSpPr>
          <p:cNvPr id="4" name="3 CuadroTexto"/>
          <p:cNvSpPr txBox="1"/>
          <p:nvPr/>
        </p:nvSpPr>
        <p:spPr>
          <a:xfrm>
            <a:off x="0" y="0"/>
            <a:ext cx="5643570" cy="7171194"/>
          </a:xfrm>
          <a:prstGeom prst="rect">
            <a:avLst/>
          </a:prstGeom>
          <a:noFill/>
        </p:spPr>
        <p:txBody>
          <a:bodyPr wrap="square" rtlCol="0">
            <a:spAutoFit/>
          </a:bodyPr>
          <a:lstStyle/>
          <a:p>
            <a:r>
              <a:rPr lang="es-ES" sz="2000" dirty="0" smtClean="0">
                <a:solidFill>
                  <a:schemeClr val="bg1"/>
                </a:solidFill>
                <a:effectLst>
                  <a:outerShdw blurRad="38100" dist="38100" dir="2700000" algn="tl">
                    <a:srgbClr val="000000">
                      <a:alpha val="43137"/>
                    </a:srgbClr>
                  </a:outerShdw>
                </a:effectLst>
                <a:latin typeface="Kristen ITC" pitchFamily="66" charset="0"/>
              </a:rPr>
              <a:t>A partir de ese momento su mirada volvía insistentemente sobre mi, en algún momento tuvo una leve sonrisa que repitió varias veces, me gustaba la chica, era cuestión de esperar, ya tenia la lección aprendida, me apeteció fumar y encendí un cigarrillo, un par de minutos después ella sacó otro cigarrillo, me miró y levantándose se dirigió a mi mesa.</a:t>
            </a:r>
          </a:p>
          <a:p>
            <a:r>
              <a:rPr lang="es-ES" sz="2000" dirty="0" smtClean="0">
                <a:solidFill>
                  <a:srgbClr val="FFFF00"/>
                </a:solidFill>
                <a:effectLst>
                  <a:outerShdw blurRad="38100" dist="38100" dir="2700000" algn="tl">
                    <a:srgbClr val="000000">
                      <a:alpha val="43137"/>
                    </a:srgbClr>
                  </a:outerShdw>
                </a:effectLst>
                <a:latin typeface="Kristen ITC" pitchFamily="66" charset="0"/>
              </a:rPr>
              <a:t>--¿Puede darme fuego?</a:t>
            </a:r>
          </a:p>
          <a:p>
            <a:r>
              <a:rPr lang="es-ES" sz="2000" dirty="0" smtClean="0">
                <a:solidFill>
                  <a:schemeClr val="bg1"/>
                </a:solidFill>
                <a:effectLst>
                  <a:outerShdw blurRad="38100" dist="38100" dir="2700000" algn="tl">
                    <a:srgbClr val="000000">
                      <a:alpha val="43137"/>
                    </a:srgbClr>
                  </a:outerShdw>
                </a:effectLst>
                <a:latin typeface="Kristen ITC" pitchFamily="66" charset="0"/>
              </a:rPr>
              <a:t>--Por supuesto....es un placer.</a:t>
            </a:r>
          </a:p>
          <a:p>
            <a:r>
              <a:rPr lang="es-ES" sz="2000" dirty="0" smtClean="0">
                <a:solidFill>
                  <a:schemeClr val="bg1"/>
                </a:solidFill>
                <a:effectLst>
                  <a:outerShdw blurRad="38100" dist="38100" dir="2700000" algn="tl">
                    <a:srgbClr val="000000">
                      <a:alpha val="43137"/>
                    </a:srgbClr>
                  </a:outerShdw>
                </a:effectLst>
                <a:latin typeface="Kristen ITC" pitchFamily="66" charset="0"/>
              </a:rPr>
              <a:t>Ella, en un gesto innecesario, cogió mi mano para acercar más la llama y al mismo tiempo se inclinaba en una invitación a que recreara mi vista en un canal que ya quisiera el de Suez, y una vez encendido y sin soltar mi mano me dijo.......</a:t>
            </a:r>
            <a:r>
              <a:rPr lang="es-ES" sz="2000" dirty="0" smtClean="0">
                <a:solidFill>
                  <a:srgbClr val="FFFF00"/>
                </a:solidFill>
                <a:effectLst>
                  <a:outerShdw blurRad="38100" dist="38100" dir="2700000" algn="tl">
                    <a:srgbClr val="000000">
                      <a:alpha val="43137"/>
                    </a:srgbClr>
                  </a:outerShdw>
                </a:effectLst>
                <a:latin typeface="Kristen ITC" pitchFamily="66" charset="0"/>
              </a:rPr>
              <a:t>gracias muy amable</a:t>
            </a:r>
            <a:r>
              <a:rPr lang="es-ES" sz="2000" dirty="0" smtClean="0">
                <a:solidFill>
                  <a:schemeClr val="bg1"/>
                </a:solidFill>
                <a:effectLst>
                  <a:outerShdw blurRad="38100" dist="38100" dir="2700000" algn="tl">
                    <a:srgbClr val="000000">
                      <a:alpha val="43137"/>
                    </a:srgbClr>
                  </a:outerShdw>
                </a:effectLst>
                <a:latin typeface="Kristen ITC" pitchFamily="66" charset="0"/>
              </a:rPr>
              <a:t> </a:t>
            </a:r>
          </a:p>
          <a:p>
            <a:r>
              <a:rPr lang="es-ES" sz="2000" dirty="0" smtClean="0">
                <a:solidFill>
                  <a:schemeClr val="bg1"/>
                </a:solidFill>
                <a:effectLst>
                  <a:outerShdw blurRad="38100" dist="38100" dir="2700000" algn="tl">
                    <a:srgbClr val="000000">
                      <a:alpha val="43137"/>
                    </a:srgbClr>
                  </a:outerShdw>
                </a:effectLst>
                <a:latin typeface="Kristen ITC" pitchFamily="66" charset="0"/>
              </a:rPr>
              <a:t>con una mirada más que prometedora.</a:t>
            </a:r>
          </a:p>
          <a:p>
            <a:r>
              <a:rPr lang="es-ES" sz="2000" dirty="0" smtClean="0">
                <a:solidFill>
                  <a:schemeClr val="bg1"/>
                </a:solidFill>
                <a:effectLst>
                  <a:outerShdw blurRad="38100" dist="38100" dir="2700000" algn="tl">
                    <a:srgbClr val="000000">
                      <a:alpha val="43137"/>
                    </a:srgbClr>
                  </a:outerShdw>
                </a:effectLst>
                <a:latin typeface="Kristen ITC" pitchFamily="66" charset="0"/>
              </a:rPr>
              <a:t>Estuve a punto de invitarla a la mesa, pero me dije ¡¡quieto fiera!! ya volverá para quedarse.</a:t>
            </a:r>
          </a:p>
          <a:p>
            <a:endParaRPr lang="es-ES" sz="2000" dirty="0"/>
          </a:p>
        </p:txBody>
      </p:sp>
      <p:pic>
        <p:nvPicPr>
          <p:cNvPr id="2050" name="Picture 2" descr="http://img.gmw.cn/images/attachement/jpg/site2/20120504/f04da22dd725110d972710.jpg"/>
          <p:cNvPicPr>
            <a:picLocks noChangeAspect="1" noChangeArrowheads="1"/>
          </p:cNvPicPr>
          <p:nvPr/>
        </p:nvPicPr>
        <p:blipFill>
          <a:blip r:embed="rId2"/>
          <a:srcRect/>
          <a:stretch>
            <a:fillRect/>
          </a:stretch>
        </p:blipFill>
        <p:spPr bwMode="auto">
          <a:xfrm>
            <a:off x="5662160" y="500042"/>
            <a:ext cx="3481840" cy="3686168"/>
          </a:xfrm>
          <a:prstGeom prst="rect">
            <a:avLst/>
          </a:prstGeom>
          <a:noFill/>
          <a:effectLst>
            <a:softEdge rad="317500"/>
          </a:effectLst>
        </p:spPr>
      </p:pic>
      <p:pic>
        <p:nvPicPr>
          <p:cNvPr id="2052" name="Picture 4" descr="http://3.bp.blogspot.com/-JQdW4WmOjQI/T3ESaWB_TfI/AAAAAAAAAU0/PZbuJlpPtpA/s1600/hombre-mujer-tomando-una-copa.jpg"/>
          <p:cNvPicPr>
            <a:picLocks noChangeAspect="1" noChangeArrowheads="1"/>
          </p:cNvPicPr>
          <p:nvPr/>
        </p:nvPicPr>
        <p:blipFill>
          <a:blip r:embed="rId3"/>
          <a:srcRect/>
          <a:stretch>
            <a:fillRect/>
          </a:stretch>
        </p:blipFill>
        <p:spPr bwMode="auto">
          <a:xfrm>
            <a:off x="5643571" y="3771900"/>
            <a:ext cx="3500430" cy="2914646"/>
          </a:xfrm>
          <a:prstGeom prst="rect">
            <a:avLst/>
          </a:prstGeom>
          <a:noFill/>
          <a:effectLst>
            <a:softEdge rad="317500"/>
          </a:effectLst>
        </p:spPr>
      </p:pic>
    </p:spTree>
  </p:cSld>
  <p:clrMapOvr>
    <a:masterClrMapping/>
  </p:clrMapOvr>
  <p:transition advTm="47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4" name="3 CuadroTexto"/>
          <p:cNvSpPr txBox="1"/>
          <p:nvPr/>
        </p:nvSpPr>
        <p:spPr>
          <a:xfrm>
            <a:off x="0" y="0"/>
            <a:ext cx="9144000" cy="3785652"/>
          </a:xfrm>
          <a:prstGeom prst="rect">
            <a:avLst/>
          </a:prstGeom>
          <a:noFill/>
        </p:spPr>
        <p:txBody>
          <a:bodyPr wrap="square" rtlCol="0">
            <a:spAutoFit/>
          </a:bodyPr>
          <a:lstStyle/>
          <a:p>
            <a:r>
              <a:rPr lang="es-ES" dirty="0" smtClean="0">
                <a:solidFill>
                  <a:schemeClr val="bg1"/>
                </a:solidFill>
                <a:effectLst>
                  <a:outerShdw blurRad="38100" dist="38100" dir="2700000" algn="tl">
                    <a:srgbClr val="000000">
                      <a:alpha val="43137"/>
                    </a:srgbClr>
                  </a:outerShdw>
                </a:effectLst>
                <a:latin typeface="Kristen ITC" pitchFamily="66" charset="0"/>
              </a:rPr>
              <a:t>Seguí mirándola y ella igual, le envié un beso en un gesto y ella me lo devolvió, ésta vez ¡¡</a:t>
            </a:r>
            <a:r>
              <a:rPr lang="es-ES" dirty="0" err="1" smtClean="0">
                <a:solidFill>
                  <a:schemeClr val="bg1"/>
                </a:solidFill>
                <a:effectLst>
                  <a:outerShdw blurRad="38100" dist="38100" dir="2700000" algn="tl">
                    <a:srgbClr val="000000">
                      <a:alpha val="43137"/>
                    </a:srgbClr>
                  </a:outerShdw>
                </a:effectLst>
                <a:latin typeface="Kristen ITC" pitchFamily="66" charset="0"/>
              </a:rPr>
              <a:t>siiiiiii</a:t>
            </a:r>
            <a:r>
              <a:rPr lang="es-ES" dirty="0" smtClean="0">
                <a:solidFill>
                  <a:schemeClr val="bg1"/>
                </a:solidFill>
                <a:effectLst>
                  <a:outerShdw blurRad="38100" dist="38100" dir="2700000" algn="tl">
                    <a:srgbClr val="000000">
                      <a:alpha val="43137"/>
                    </a:srgbClr>
                  </a:outerShdw>
                </a:effectLst>
                <a:latin typeface="Kristen ITC" pitchFamily="66" charset="0"/>
              </a:rPr>
              <a:t>!! </a:t>
            </a:r>
          </a:p>
          <a:p>
            <a:r>
              <a:rPr lang="es-ES" dirty="0" smtClean="0">
                <a:solidFill>
                  <a:schemeClr val="bg1"/>
                </a:solidFill>
                <a:effectLst>
                  <a:outerShdw blurRad="38100" dist="38100" dir="2700000" algn="tl">
                    <a:srgbClr val="000000">
                      <a:alpha val="43137"/>
                    </a:srgbClr>
                  </a:outerShdw>
                </a:effectLst>
                <a:latin typeface="Kristen ITC" pitchFamily="66" charset="0"/>
              </a:rPr>
              <a:t>Pasaba el tiempo y ella no se decidía y yo me decía a mi mismo ¡aguanta, coño aguanta!.Al fin ella se levantó cogió su bolso y se dirigió hacia mi mesa ¡¡al fin!! tenías razón pelotudo, perdóname por pensar mal de ti, eres un buen amigo. Llegó junto a mí se inclinó  envolviéndome en un embriagador perfume y me susurró al oído..........</a:t>
            </a:r>
            <a:r>
              <a:rPr lang="es-ES" dirty="0" smtClean="0">
                <a:solidFill>
                  <a:srgbClr val="FFFF00"/>
                </a:solidFill>
                <a:effectLst>
                  <a:outerShdw blurRad="38100" dist="38100" dir="2700000" algn="tl">
                    <a:srgbClr val="000000">
                      <a:alpha val="43137"/>
                    </a:srgbClr>
                  </a:outerShdw>
                </a:effectLst>
                <a:latin typeface="Kristen ITC" pitchFamily="66" charset="0"/>
              </a:rPr>
              <a:t>¡¡ </a:t>
            </a:r>
            <a:r>
              <a:rPr lang="es-ES" dirty="0" err="1" smtClean="0">
                <a:solidFill>
                  <a:srgbClr val="FFFF00"/>
                </a:solidFill>
                <a:effectLst>
                  <a:outerShdw blurRad="38100" dist="38100" dir="2700000" algn="tl">
                    <a:srgbClr val="000000">
                      <a:alpha val="43137"/>
                    </a:srgbClr>
                  </a:outerShdw>
                </a:effectLst>
                <a:latin typeface="Kristen ITC" pitchFamily="66" charset="0"/>
              </a:rPr>
              <a:t>Adios</a:t>
            </a:r>
            <a:r>
              <a:rPr lang="es-ES" dirty="0" smtClean="0">
                <a:solidFill>
                  <a:srgbClr val="FFFF00"/>
                </a:solidFill>
                <a:effectLst>
                  <a:outerShdw blurRad="38100" dist="38100" dir="2700000" algn="tl">
                    <a:srgbClr val="000000">
                      <a:alpha val="43137"/>
                    </a:srgbClr>
                  </a:outerShdw>
                </a:effectLst>
                <a:latin typeface="Kristen ITC" pitchFamily="66" charset="0"/>
              </a:rPr>
              <a:t> maricón !!.</a:t>
            </a:r>
          </a:p>
          <a:p>
            <a:r>
              <a:rPr lang="es-ES" dirty="0" smtClean="0">
                <a:solidFill>
                  <a:schemeClr val="bg1"/>
                </a:solidFill>
                <a:effectLst>
                  <a:outerShdw blurRad="38100" dist="38100" dir="2700000" algn="tl">
                    <a:srgbClr val="000000">
                      <a:alpha val="43137"/>
                    </a:srgbClr>
                  </a:outerShdw>
                </a:effectLst>
                <a:latin typeface="Kristen ITC" pitchFamily="66" charset="0"/>
              </a:rPr>
              <a:t>¡¡Joder, lo que me faltaba!! me quedé mudo, cuando reaccioné, salí en su </a:t>
            </a:r>
            <a:r>
              <a:rPr lang="es-ES" dirty="0" err="1" smtClean="0">
                <a:solidFill>
                  <a:schemeClr val="bg1"/>
                </a:solidFill>
                <a:effectLst>
                  <a:outerShdw blurRad="38100" dist="38100" dir="2700000" algn="tl">
                    <a:srgbClr val="000000">
                      <a:alpha val="43137"/>
                    </a:srgbClr>
                  </a:outerShdw>
                </a:effectLst>
                <a:latin typeface="Kristen ITC" pitchFamily="66" charset="0"/>
              </a:rPr>
              <a:t>busqueda</a:t>
            </a:r>
            <a:r>
              <a:rPr lang="es-ES" smtClean="0">
                <a:solidFill>
                  <a:schemeClr val="bg1"/>
                </a:solidFill>
                <a:effectLst>
                  <a:outerShdw blurRad="38100" dist="38100" dir="2700000" algn="tl">
                    <a:srgbClr val="000000">
                      <a:alpha val="43137"/>
                    </a:srgbClr>
                  </a:outerShdw>
                </a:effectLst>
                <a:latin typeface="Kristen ITC" pitchFamily="66" charset="0"/>
              </a:rPr>
              <a:t> para explicarle  </a:t>
            </a:r>
            <a:r>
              <a:rPr lang="es-ES" dirty="0" smtClean="0">
                <a:solidFill>
                  <a:schemeClr val="bg1"/>
                </a:solidFill>
                <a:effectLst>
                  <a:outerShdw blurRad="38100" dist="38100" dir="2700000" algn="tl">
                    <a:srgbClr val="000000">
                      <a:alpha val="43137"/>
                    </a:srgbClr>
                  </a:outerShdw>
                </a:effectLst>
                <a:latin typeface="Kristen ITC" pitchFamily="66" charset="0"/>
              </a:rPr>
              <a:t>lo machote que soy......nada, había desaparecido en la noche.</a:t>
            </a:r>
          </a:p>
          <a:p>
            <a:r>
              <a:rPr lang="es-ES" sz="2400" dirty="0" smtClean="0">
                <a:solidFill>
                  <a:srgbClr val="FFFF00"/>
                </a:solidFill>
                <a:effectLst>
                  <a:outerShdw blurRad="38100" dist="38100" dir="2700000" algn="tl">
                    <a:srgbClr val="000000">
                      <a:alpha val="43137"/>
                    </a:srgbClr>
                  </a:outerShdw>
                </a:effectLst>
                <a:latin typeface="Kristen ITC" pitchFamily="66" charset="0"/>
              </a:rPr>
              <a:t>           ¿</a:t>
            </a:r>
            <a:r>
              <a:rPr lang="es-ES" sz="2400" dirty="0" smtClean="0">
                <a:solidFill>
                  <a:srgbClr val="FFFF00"/>
                </a:solidFill>
                <a:effectLst>
                  <a:outerShdw blurRad="38100" dist="38100" dir="2700000" algn="tl">
                    <a:srgbClr val="000000">
                      <a:alpha val="43137"/>
                    </a:srgbClr>
                  </a:outerShdw>
                </a:effectLst>
                <a:latin typeface="Kristen ITC" pitchFamily="66" charset="0"/>
              </a:rPr>
              <a:t>QUIEN </a:t>
            </a:r>
            <a:r>
              <a:rPr lang="es-ES" sz="2400" dirty="0" smtClean="0">
                <a:solidFill>
                  <a:srgbClr val="FFFF00"/>
                </a:solidFill>
                <a:effectLst>
                  <a:outerShdw blurRad="38100" dist="38100" dir="2700000" algn="tl">
                    <a:srgbClr val="000000">
                      <a:alpha val="43137"/>
                    </a:srgbClr>
                  </a:outerShdw>
                </a:effectLst>
                <a:latin typeface="Kristen ITC" pitchFamily="66" charset="0"/>
              </a:rPr>
              <a:t> ENTIENDE  A  LAS </a:t>
            </a:r>
            <a:r>
              <a:rPr lang="es-ES" sz="2400" dirty="0" smtClean="0">
                <a:solidFill>
                  <a:srgbClr val="FFFF00"/>
                </a:solidFill>
                <a:effectLst>
                  <a:outerShdw blurRad="38100" dist="38100" dir="2700000" algn="tl">
                    <a:srgbClr val="000000">
                      <a:alpha val="43137"/>
                    </a:srgbClr>
                  </a:outerShdw>
                </a:effectLst>
                <a:latin typeface="Kristen ITC" pitchFamily="66" charset="0"/>
              </a:rPr>
              <a:t>MUJERES?</a:t>
            </a:r>
          </a:p>
          <a:p>
            <a:r>
              <a:rPr lang="es-ES" dirty="0" smtClean="0">
                <a:solidFill>
                  <a:schemeClr val="bg1"/>
                </a:solidFill>
                <a:effectLst>
                  <a:outerShdw blurRad="38100" dist="38100" dir="2700000" algn="tl">
                    <a:srgbClr val="000000">
                      <a:alpha val="43137"/>
                    </a:srgbClr>
                  </a:outerShdw>
                </a:effectLst>
                <a:latin typeface="Kristen ITC" pitchFamily="66" charset="0"/>
              </a:rPr>
              <a:t> </a:t>
            </a:r>
          </a:p>
          <a:p>
            <a:endParaRPr lang="es-ES" dirty="0"/>
          </a:p>
        </p:txBody>
      </p:sp>
      <p:pic>
        <p:nvPicPr>
          <p:cNvPr id="5" name="Picture 4" descr="http://3.bp.blogspot.com/-JQdW4WmOjQI/T3ESaWB_TfI/AAAAAAAAAU0/PZbuJlpPtpA/s1600/hombre-mujer-tomando-una-copa.jpg"/>
          <p:cNvPicPr>
            <a:picLocks noChangeAspect="1" noChangeArrowheads="1"/>
          </p:cNvPicPr>
          <p:nvPr/>
        </p:nvPicPr>
        <p:blipFill>
          <a:blip r:embed="rId2"/>
          <a:srcRect/>
          <a:stretch>
            <a:fillRect/>
          </a:stretch>
        </p:blipFill>
        <p:spPr bwMode="auto">
          <a:xfrm>
            <a:off x="2000232" y="2857496"/>
            <a:ext cx="5147735" cy="4286280"/>
          </a:xfrm>
          <a:prstGeom prst="rect">
            <a:avLst/>
          </a:prstGeom>
          <a:noFill/>
          <a:effectLst>
            <a:softEdge rad="317500"/>
          </a:effectLst>
        </p:spPr>
      </p:pic>
    </p:spTree>
  </p:cSld>
  <p:clrMapOvr>
    <a:masterClrMapping/>
  </p:clrMapOvr>
  <p:transition advTm="3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FFF200"/>
              </a:gs>
              <a:gs pos="45000">
                <a:srgbClr val="FF7A00"/>
              </a:gs>
              <a:gs pos="70000">
                <a:srgbClr val="FF0300"/>
              </a:gs>
              <a:gs pos="100000">
                <a:srgbClr val="4D0808"/>
              </a:gs>
            </a:gsLst>
            <a:lin ang="5400000" scaled="0"/>
          </a:gradFill>
          <a:scene3d>
            <a:camera prst="orthographicFront"/>
            <a:lightRig rig="threePt" dir="t"/>
          </a:scene3d>
          <a:sp3d>
            <a:bevelT prst="angle"/>
          </a:sp3d>
        </p:spPr>
        <p:txBody>
          <a:bodyPr/>
          <a:lstStyle/>
          <a:p>
            <a:endParaRPr lang="es-ES" dirty="0"/>
          </a:p>
        </p:txBody>
      </p:sp>
      <p:pic>
        <p:nvPicPr>
          <p:cNvPr id="4" name="3 Imagen" descr="bailepareja.gif"/>
          <p:cNvPicPr>
            <a:picLocks noChangeAspect="1"/>
          </p:cNvPicPr>
          <p:nvPr/>
        </p:nvPicPr>
        <p:blipFill>
          <a:blip r:embed="rId2"/>
          <a:stretch>
            <a:fillRect/>
          </a:stretch>
        </p:blipFill>
        <p:spPr>
          <a:xfrm>
            <a:off x="2000232" y="571480"/>
            <a:ext cx="5072098" cy="5072098"/>
          </a:xfrm>
          <a:prstGeom prst="roundRect">
            <a:avLst>
              <a:gd name="adj" fmla="val 11111"/>
            </a:avLst>
          </a:prstGeom>
          <a:ln w="190500" cap="rnd">
            <a:solidFill>
              <a:srgbClr val="FF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4 CuadroTexto"/>
          <p:cNvSpPr txBox="1"/>
          <p:nvPr/>
        </p:nvSpPr>
        <p:spPr>
          <a:xfrm>
            <a:off x="2643174" y="5643578"/>
            <a:ext cx="184731" cy="400110"/>
          </a:xfrm>
          <a:prstGeom prst="rect">
            <a:avLst/>
          </a:prstGeom>
          <a:noFill/>
        </p:spPr>
        <p:txBody>
          <a:bodyPr wrap="none" rtlCol="0">
            <a:spAutoFit/>
          </a:bodyPr>
          <a:lstStyle/>
          <a:p>
            <a:endParaRPr lang="es-ES" sz="2000" b="1" dirty="0">
              <a:solidFill>
                <a:srgbClr val="FF0000"/>
              </a:solidFill>
              <a:latin typeface="Kristen ITC" pitchFamily="66" charset="0"/>
            </a:endParaRPr>
          </a:p>
        </p:txBody>
      </p:sp>
      <p:sp>
        <p:nvSpPr>
          <p:cNvPr id="6" name="5 CuadroTexto"/>
          <p:cNvSpPr txBox="1"/>
          <p:nvPr/>
        </p:nvSpPr>
        <p:spPr>
          <a:xfrm>
            <a:off x="2928926" y="5857892"/>
            <a:ext cx="3350597" cy="646331"/>
          </a:xfrm>
          <a:prstGeom prst="rect">
            <a:avLst/>
          </a:prstGeom>
          <a:noFill/>
        </p:spPr>
        <p:txBody>
          <a:bodyPr wrap="none" rtlCol="0">
            <a:spAutoFit/>
          </a:bodyPr>
          <a:lstStyle/>
          <a:p>
            <a:r>
              <a:rPr lang="es-ES" dirty="0" smtClean="0">
                <a:solidFill>
                  <a:srgbClr val="FFC000"/>
                </a:solidFill>
                <a:latin typeface="Bad Seed" pitchFamily="2" charset="0"/>
              </a:rPr>
              <a:t>Texto  -- Francisco del Olmo</a:t>
            </a:r>
          </a:p>
          <a:p>
            <a:r>
              <a:rPr lang="es-ES" dirty="0" smtClean="0">
                <a:solidFill>
                  <a:srgbClr val="FFC000"/>
                </a:solidFill>
                <a:latin typeface="Bad Seed" pitchFamily="2" charset="0"/>
              </a:rPr>
              <a:t>Diseño -- Jazmín</a:t>
            </a:r>
            <a:endParaRPr lang="es-ES" dirty="0">
              <a:solidFill>
                <a:srgbClr val="FFC000"/>
              </a:solidFill>
              <a:latin typeface="Bad Seed" pitchFamily="2"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2000"/>
  <p:timing>
    <p:tnLst>
      <p:par>
        <p:cTn id="1" dur="indefinite" restart="never" nodeType="tmRoot"/>
      </p:par>
    </p:tnLst>
  </p:timing>
</p:sld>
</file>

<file path=ppt/theme/theme1.xml><?xml version="1.0" encoding="utf-8"?>
<a:theme xmlns:a="http://schemas.openxmlformats.org/drawingml/2006/main" name="NO ENTIENDO A LAS MUJE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 ENTIENDO A LAS MUJERES</Template>
  <TotalTime>0</TotalTime>
  <Words>1162</Words>
  <Application>Microsoft Office PowerPoint</Application>
  <PresentationFormat>Presentación en pantalla (4:3)</PresentationFormat>
  <Paragraphs>82</Paragraphs>
  <Slides>13</Slides>
  <Notes>1</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NO ENTIENDO A LAS MUJERES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2012-08-20T18:21:19Z</dcterms:created>
  <dcterms:modified xsi:type="dcterms:W3CDTF">2012-08-20T18:35:48Z</dcterms:modified>
</cp:coreProperties>
</file>