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22"/>
  </p:notesMasterIdLst>
  <p:sldIdLst>
    <p:sldId id="291" r:id="rId3"/>
    <p:sldId id="292" r:id="rId4"/>
    <p:sldId id="257" r:id="rId5"/>
    <p:sldId id="296" r:id="rId6"/>
    <p:sldId id="293" r:id="rId7"/>
    <p:sldId id="260" r:id="rId8"/>
    <p:sldId id="261" r:id="rId9"/>
    <p:sldId id="297" r:id="rId10"/>
    <p:sldId id="298" r:id="rId11"/>
    <p:sldId id="300" r:id="rId12"/>
    <p:sldId id="301" r:id="rId13"/>
    <p:sldId id="259" r:id="rId14"/>
    <p:sldId id="281" r:id="rId15"/>
    <p:sldId id="299" r:id="rId16"/>
    <p:sldId id="302" r:id="rId17"/>
    <p:sldId id="269" r:id="rId18"/>
    <p:sldId id="304" r:id="rId19"/>
    <p:sldId id="274" r:id="rId20"/>
    <p:sldId id="30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29fLsGcxrvVQKD5qmXjZw==" hashData="hEBsql2+h3mjXwl8oEBIGNty0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AD1"/>
    <a:srgbClr val="E6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88" autoAdjust="0"/>
    <p:restoredTop sz="94660"/>
  </p:normalViewPr>
  <p:slideViewPr>
    <p:cSldViewPr>
      <p:cViewPr>
        <p:scale>
          <a:sx n="50" d="100"/>
          <a:sy n="50" d="100"/>
        </p:scale>
        <p:origin x="-468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B903DE-C86A-4130-95F9-0A749C3A5CB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49412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B51553-DE63-4E3E-81CB-9E9AE865748D}" type="slidenum">
              <a:rPr lang="es-ES"/>
              <a:pPr/>
              <a:t>18</a:t>
            </a:fld>
            <a:endParaRPr lang="es-ES"/>
          </a:p>
        </p:txBody>
      </p:sp>
      <p:sp>
        <p:nvSpPr>
          <p:cNvPr id="151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71DE-C57E-4E0D-B4ED-EFACA7C28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68227-9206-4BBA-A500-D1CE11EBE0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19D1A-96E1-4A8F-90A1-46324C93F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1628-77CF-4758-BDEB-0973EF4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61A4-FC45-4834-A6B0-ECE59A6B6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CEBCB-3AF4-4388-BB92-10FD839CB1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050E-947E-4960-8A49-9A153D0699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F51-F30D-48CC-8945-DC0E9DD5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E005-BF2F-40C6-879A-B94988AA91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5E9CE-F3AE-4E80-B8C6-50D811E59F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EBBFA-8D02-4E21-93BF-94DC5077F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732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194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88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2583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447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116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165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732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2991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114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312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CD230-FE88-493B-ACA1-621701B7BBF8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9" name="8 Grupo"/>
          <p:cNvGrpSpPr/>
          <p:nvPr userDrawn="1"/>
        </p:nvGrpSpPr>
        <p:grpSpPr>
          <a:xfrm>
            <a:off x="0" y="1"/>
            <a:ext cx="9324528" cy="6858000"/>
            <a:chOff x="0" y="1"/>
            <a:chExt cx="9324528" cy="6858000"/>
          </a:xfrm>
        </p:grpSpPr>
        <p:pic>
          <p:nvPicPr>
            <p:cNvPr id="7" name="Picture 2" descr="http://d3thflcq1yqzn0.cloudfront.net/026684578_prevstill.jpeg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9324528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C:\Users\Eleni\Desktop\ultimo escritorio\bellisima\ORDENADOR.jpg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4437112"/>
              <a:ext cx="2553022" cy="16933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963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10" name="9 Grupo"/>
          <p:cNvGrpSpPr/>
          <p:nvPr/>
        </p:nvGrpSpPr>
        <p:grpSpPr>
          <a:xfrm>
            <a:off x="0" y="-171400"/>
            <a:ext cx="9396535" cy="7029401"/>
            <a:chOff x="0" y="0"/>
            <a:chExt cx="9324975" cy="6858001"/>
          </a:xfrm>
        </p:grpSpPr>
        <p:pic>
          <p:nvPicPr>
            <p:cNvPr id="4" name="Picture 2" descr="http://ekladata.com/UNz2Jas9D4Kcszl-4XBDr5ziNSw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324975" cy="6858001"/>
            </a:xfrm>
            <a:prstGeom prst="rect">
              <a:avLst/>
            </a:prstGeom>
            <a:noFill/>
          </p:spPr>
        </p:pic>
        <p:pic>
          <p:nvPicPr>
            <p:cNvPr id="8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5249693"/>
              <a:ext cx="1944663" cy="12898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8 CuadroTexto"/>
          <p:cNvSpPr txBox="1"/>
          <p:nvPr/>
        </p:nvSpPr>
        <p:spPr>
          <a:xfrm>
            <a:off x="4018036" y="6354854"/>
            <a:ext cx="2571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AUTOMATICO</a:t>
            </a:r>
            <a:endParaRPr lang="es-ES" sz="1200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5" name="Picture 2" descr="https://encrypted-tbn2.gstatic.com/images?q=tbn:ANd9GcSGyoDyYUMoVMwWZcbtdpNLgIlGUSzoYtYVC_26wtvf2L3VaZez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070" l="1277" r="98298">
                        <a14:foregroundMark x1="53617" y1="25116" x2="53617" y2="25116"/>
                      </a14:backgroundRemoval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1476" y="2708920"/>
            <a:ext cx="3868553" cy="3542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731476" y="479626"/>
            <a:ext cx="5493466" cy="1962000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es-ES" sz="3600" b="1" dirty="0" smtClean="0">
                <a:ln w="3175">
                  <a:solidFill>
                    <a:srgbClr val="FFFF00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lonna MT" panose="04020805060202030203" pitchFamily="82" charset="0"/>
                <a:ea typeface="+mj-ea"/>
                <a:cs typeface="+mj-cs"/>
              </a:rPr>
              <a:t>MUJERES </a:t>
            </a:r>
          </a:p>
          <a:p>
            <a:pPr algn="ctr"/>
            <a:r>
              <a:rPr lang="es-ES" sz="3600" b="1" dirty="0" smtClean="0">
                <a:ln w="3175">
                  <a:solidFill>
                    <a:srgbClr val="FFFF00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lonna MT" panose="04020805060202030203" pitchFamily="82" charset="0"/>
                <a:ea typeface="+mj-ea"/>
                <a:cs typeface="+mj-cs"/>
              </a:rPr>
              <a:t>Y  EL  ORDENADOR…</a:t>
            </a:r>
            <a:endParaRPr lang="es-ES" sz="3600" b="1" dirty="0">
              <a:ln w="3175">
                <a:solidFill>
                  <a:srgbClr val="FFFF00"/>
                </a:solidFill>
                <a:prstDash val="solid"/>
              </a:ln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31476" y="6354854"/>
            <a:ext cx="3286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PPSX CREADO POR </a:t>
            </a:r>
            <a:r>
              <a:rPr lang="es-ES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</a:t>
            </a:r>
            <a:r>
              <a:rPr lang="es-ES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ELEN</a:t>
            </a:r>
            <a:endParaRPr lang="es-ES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4650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6000">
        <p14:glitter dir="u"/>
        <p:sndAc>
          <p:stSnd loop="1">
            <p:snd r:embed="rId2" name="em-lugar-passado.wav"/>
          </p:stSnd>
        </p:sndAc>
      </p:transition>
    </mc:Choice>
    <mc:Fallback>
      <p:transition spd="slow" advTm="16000">
        <p:fade/>
        <p:sndAc>
          <p:stSnd loop="1">
            <p:snd r:embed="rId2" name="em-lugar-pass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10" name="9 Grupo"/>
          <p:cNvGrpSpPr/>
          <p:nvPr/>
        </p:nvGrpSpPr>
        <p:grpSpPr>
          <a:xfrm>
            <a:off x="0" y="1"/>
            <a:ext cx="9324528" cy="6858000"/>
            <a:chOff x="1" y="2132855"/>
            <a:chExt cx="6438010" cy="4725145"/>
          </a:xfrm>
        </p:grpSpPr>
        <p:pic>
          <p:nvPicPr>
            <p:cNvPr id="4" name="Picture 2" descr="http://ekladata.com/11ZsaEp68h2q7zaVhYknB00k4Ko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" y="2132855"/>
              <a:ext cx="6438010" cy="4725145"/>
            </a:xfrm>
            <a:prstGeom prst="rect">
              <a:avLst/>
            </a:prstGeom>
            <a:noFill/>
          </p:spPr>
        </p:pic>
        <p:pic>
          <p:nvPicPr>
            <p:cNvPr id="8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5363267"/>
              <a:ext cx="1607033" cy="10658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6 Rectángulo"/>
          <p:cNvSpPr/>
          <p:nvPr/>
        </p:nvSpPr>
        <p:spPr>
          <a:xfrm>
            <a:off x="4672012" y="5588446"/>
            <a:ext cx="3656770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alibri"/>
              </a:rPr>
              <a:t> </a:t>
            </a:r>
            <a:r>
              <a:rPr lang="es-ES_tradnl" sz="2800" b="1" dirty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2800" b="1" dirty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de difícil </a:t>
            </a:r>
            <a:r>
              <a:rPr lang="es-ES" sz="2800" b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acceso</a:t>
            </a:r>
            <a:endParaRPr lang="es-ES" sz="2800" b="1" dirty="0"/>
          </a:p>
        </p:txBody>
      </p:sp>
      <p:sp>
        <p:nvSpPr>
          <p:cNvPr id="6" name="5 Rectángulo"/>
          <p:cNvSpPr/>
          <p:nvPr/>
        </p:nvSpPr>
        <p:spPr>
          <a:xfrm>
            <a:off x="2727957" y="510133"/>
            <a:ext cx="4411985" cy="507831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_tradnl" sz="36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36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INTERNET:</a:t>
            </a:r>
            <a:r>
              <a:rPr lang="es-ES" sz="5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</a:p>
          <a:p>
            <a:r>
              <a:rPr lang="es-E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/>
            </a:r>
            <a:br>
              <a:rPr lang="es-E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+mj-ea"/>
              <a:cs typeface="Andalus" panose="02020603050405020304" pitchFamily="18" charset="-78"/>
            </a:endParaRPr>
          </a:p>
          <a:p>
            <a:endParaRPr lang="es-ES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ea typeface="+mj-ea"/>
              <a:cs typeface="+mj-cs"/>
            </a:endParaRPr>
          </a:p>
          <a:p>
            <a:endParaRPr lang="es-ES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ea typeface="+mj-ea"/>
              <a:cs typeface="+mj-cs"/>
            </a:endParaRPr>
          </a:p>
          <a:p>
            <a:endParaRPr lang="es-E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5173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497">
        <p14:switch dir="r"/>
      </p:transition>
    </mc:Choice>
    <mc:Fallback xmlns="">
      <p:transition spd="slow" advTm="154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396536" cy="6958905"/>
            <a:chOff x="0" y="0"/>
            <a:chExt cx="9136360" cy="6958905"/>
          </a:xfrm>
        </p:grpSpPr>
        <p:pic>
          <p:nvPicPr>
            <p:cNvPr id="6" name="Picture 99" descr="bellezon2.jpg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8184"/>
            <a:stretch/>
          </p:blipFill>
          <p:spPr bwMode="auto">
            <a:xfrm>
              <a:off x="0" y="0"/>
              <a:ext cx="9136360" cy="69589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24029"/>
              <a:ext cx="2332421" cy="1547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7 Rectángulo"/>
          <p:cNvSpPr/>
          <p:nvPr/>
        </p:nvSpPr>
        <p:spPr>
          <a:xfrm>
            <a:off x="3159696" y="5579565"/>
            <a:ext cx="5976664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ESTA SIEMPRE OCUPADA CUANDO QUIERES USARL</a:t>
            </a:r>
            <a:r>
              <a:rPr lang="es-ES_tradnl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A</a:t>
            </a:r>
            <a:br>
              <a:rPr lang="es-ES_tradnl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75656" y="353943"/>
            <a:ext cx="407515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_tradnl" sz="4000" b="1" dirty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4000" b="1" dirty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SERVIDOR: </a:t>
            </a:r>
            <a:endParaRPr lang="es-ES" sz="40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944">
        <p14:vortex dir="r"/>
      </p:transition>
    </mc:Choice>
    <mc:Fallback xmlns="">
      <p:transition spd="slow" advTm="179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/>
          <p:nvPr/>
        </p:nvGrpSpPr>
        <p:grpSpPr>
          <a:xfrm>
            <a:off x="0" y="0"/>
            <a:ext cx="9396536" cy="6858001"/>
            <a:chOff x="0" y="0"/>
            <a:chExt cx="9144000" cy="6858001"/>
          </a:xfrm>
        </p:grpSpPr>
        <p:pic>
          <p:nvPicPr>
            <p:cNvPr id="4" name="Picture 2" descr="http://ekladata.com/OOCi3qBDNQITFPyhQBRwI2WB95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1"/>
            </a:xfrm>
            <a:prstGeom prst="rect">
              <a:avLst/>
            </a:prstGeom>
            <a:noFill/>
          </p:spPr>
        </p:pic>
        <p:pic>
          <p:nvPicPr>
            <p:cNvPr id="7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5053707"/>
              <a:ext cx="1800200" cy="13912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4 Rectángulo"/>
          <p:cNvSpPr/>
          <p:nvPr/>
        </p:nvSpPr>
        <p:spPr>
          <a:xfrm>
            <a:off x="683618" y="669876"/>
            <a:ext cx="4572000" cy="107721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_tradnl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WINDOWS: </a:t>
            </a: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/>
            </a:r>
            <a:b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</a:b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47664" y="1747094"/>
            <a:ext cx="2376264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Todo </a:t>
            </a:r>
            <a:r>
              <a:rPr lang="es-ES" sz="3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 mundo sabe que no sirve para nada pero nadie vive sin ella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326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354">
        <p14:ripple/>
      </p:transition>
    </mc:Choice>
    <mc:Fallback xmlns="">
      <p:transition spd="slow" advTm="19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468544" cy="6858000"/>
            <a:chOff x="0" y="0"/>
            <a:chExt cx="9144000" cy="6858000"/>
          </a:xfrm>
        </p:grpSpPr>
        <p:pic>
          <p:nvPicPr>
            <p:cNvPr id="3" name="Picture 2" descr="Új kép 2014.02.20.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301" y="5013176"/>
              <a:ext cx="2586831" cy="1547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4 Rectángulo"/>
          <p:cNvSpPr/>
          <p:nvPr/>
        </p:nvSpPr>
        <p:spPr>
          <a:xfrm>
            <a:off x="236036" y="476672"/>
            <a:ext cx="5143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EXCEL: </a:t>
            </a:r>
            <a:br>
              <a:rPr lang="es-ES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r>
              <a:rPr lang="es-E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endParaRPr lang="es-E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1560" y="1473746"/>
            <a:ext cx="3211488" cy="36009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icen </a:t>
            </a: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hace </a:t>
            </a:r>
            <a:r>
              <a:rPr lang="es-ES" sz="3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muchas</a:t>
            </a: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cosas pero solo l</a:t>
            </a:r>
            <a:r>
              <a:rPr lang="es-ES_tradnl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utilizas para las cuatro operaciones básicas</a:t>
            </a:r>
            <a:endParaRPr lang="es-ES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5204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488">
        <p14:glitter pattern="hexagon"/>
      </p:transition>
    </mc:Choice>
    <mc:Fallback xmlns="">
      <p:transition spd="slow" advTm="204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396536" cy="6858000"/>
            <a:chOff x="0" y="0"/>
            <a:chExt cx="9144000" cy="6858000"/>
          </a:xfrm>
        </p:grpSpPr>
        <p:pic>
          <p:nvPicPr>
            <p:cNvPr id="6" name="Picture 5" descr="sirenaverdeyl4bh8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5085184"/>
              <a:ext cx="2470716" cy="16387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6 Rectángulo"/>
          <p:cNvSpPr/>
          <p:nvPr/>
        </p:nvSpPr>
        <p:spPr>
          <a:xfrm>
            <a:off x="1147638" y="207690"/>
            <a:ext cx="6000776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_tradnl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WORD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: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/>
            </a:r>
            <a:b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062942" y="864940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400" b="1" dirty="0">
                <a:ln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</a:t>
            </a:r>
            <a:r>
              <a:rPr lang="es-ES" sz="2400" b="1" dirty="0" smtClean="0">
                <a:ln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iene </a:t>
            </a:r>
            <a:r>
              <a:rPr lang="es-ES" sz="2400" b="1" dirty="0">
                <a:ln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siempre una sorpresa reservada y no existe nadie en el mundo que la comprenda totalmente.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851">
        <p14:prism/>
      </p:transition>
    </mc:Choice>
    <mc:Fallback xmlns="">
      <p:transition spd="slow" advTm="238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324528" cy="6858000"/>
            <a:chOff x="0" y="0"/>
            <a:chExt cx="9144000" cy="6858000"/>
          </a:xfrm>
        </p:grpSpPr>
        <p:pic>
          <p:nvPicPr>
            <p:cNvPr id="5" name="Picture 4" descr="varioscoloresiz3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328" y="5160404"/>
              <a:ext cx="2546176" cy="16887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6 Rectángulo"/>
          <p:cNvSpPr/>
          <p:nvPr/>
        </p:nvSpPr>
        <p:spPr>
          <a:xfrm>
            <a:off x="852549" y="1700808"/>
            <a:ext cx="6643734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_tradnl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r>
              <a:rPr lang="es-E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MSDOS:</a:t>
            </a:r>
            <a:r>
              <a:rPr lang="es-E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/>
            </a:r>
            <a:br>
              <a:rPr lang="es-E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84275" y="2636912"/>
            <a:ext cx="2420603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</a:t>
            </a:r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odos </a:t>
            </a: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usaron algún día, pero nadie l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quiere ahora.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9221">
        <p14:glitter dir="d"/>
      </p:transition>
    </mc:Choice>
    <mc:Fallback>
      <p:transition spd="slow" advTm="19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0" y="1"/>
            <a:ext cx="9540552" cy="6858000"/>
            <a:chOff x="0" y="1"/>
            <a:chExt cx="9239250" cy="6858000"/>
          </a:xfrm>
        </p:grpSpPr>
        <p:pic>
          <p:nvPicPr>
            <p:cNvPr id="3" name="Picture 2" descr="http://ekladata.com/7WoES_JvA1l7Sf-liSew-8ymQYo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"/>
              <a:ext cx="9239250" cy="6858000"/>
            </a:xfrm>
            <a:prstGeom prst="rect">
              <a:avLst/>
            </a:prstGeom>
            <a:noFill/>
          </p:spPr>
        </p:pic>
        <p:pic>
          <p:nvPicPr>
            <p:cNvPr id="5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5013176"/>
              <a:ext cx="2267744" cy="144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3 Rectángulo"/>
          <p:cNvSpPr/>
          <p:nvPr/>
        </p:nvSpPr>
        <p:spPr>
          <a:xfrm>
            <a:off x="619129" y="1344398"/>
            <a:ext cx="4000496" cy="532453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/>
            </a:r>
            <a:b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r>
              <a:rPr lang="es-ES" sz="2800" b="1" dirty="0" smtClean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También </a:t>
            </a:r>
            <a:r>
              <a:rPr lang="es-ES" sz="2800" b="1" dirty="0" err="1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conocid</a:t>
            </a:r>
            <a:r>
              <a:rPr lang="es-ES_tradnl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a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como </a:t>
            </a:r>
            <a:r>
              <a:rPr lang="es-ES" sz="2800" b="1" dirty="0" err="1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espos</a:t>
            </a:r>
            <a:r>
              <a:rPr lang="es-ES_tradnl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a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; cuando menos lo </a:t>
            </a:r>
            <a:r>
              <a:rPr lang="es-ES" sz="2800" b="1" dirty="0" err="1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esperás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, ella llega, se instala y va apoderándose de todos tus recursos. Si </a:t>
            </a:r>
            <a:r>
              <a:rPr lang="es-ES" sz="2800" b="1" dirty="0" err="1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intentás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r>
              <a:rPr lang="es-ES" sz="2800" b="1" dirty="0" smtClean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r>
              <a:rPr lang="es-ES" sz="2800" b="1" dirty="0" err="1" smtClean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desinstalarl</a:t>
            </a:r>
            <a:r>
              <a:rPr lang="es-ES_tradnl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a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vas a perder alguna cosa, pero si no lo </a:t>
            </a:r>
            <a:r>
              <a:rPr lang="es-ES" sz="2800" b="1" dirty="0" err="1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intentás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y sigue actuando al final lo </a:t>
            </a:r>
            <a:r>
              <a:rPr lang="es-ES" sz="2800" b="1" dirty="0" smtClean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pierdes </a:t>
            </a:r>
            <a: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todo.</a:t>
            </a:r>
            <a:br>
              <a:rPr lang="es-ES" sz="2800" b="1" dirty="0">
                <a:ln w="317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sz="2800" b="1" dirty="0">
              <a:ln w="3175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26612" y="692696"/>
            <a:ext cx="37593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800" b="1" dirty="0">
                <a:ln>
                  <a:solidFill>
                    <a:prstClr val="black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4800" b="1" dirty="0">
                <a:ln>
                  <a:solidFill>
                    <a:prstClr val="black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VIRUS</a:t>
            </a:r>
            <a:r>
              <a:rPr lang="es-ES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: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5322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941">
        <p14:vortex/>
      </p:transition>
    </mc:Choice>
    <mc:Fallback xmlns="">
      <p:transition spd="slow" advTm="409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7" name="6 Grupo"/>
          <p:cNvGrpSpPr/>
          <p:nvPr/>
        </p:nvGrpSpPr>
        <p:grpSpPr>
          <a:xfrm>
            <a:off x="0" y="-315416"/>
            <a:ext cx="9391650" cy="7173417"/>
            <a:chOff x="0" y="0"/>
            <a:chExt cx="9391650" cy="6858001"/>
          </a:xfrm>
        </p:grpSpPr>
        <p:pic>
          <p:nvPicPr>
            <p:cNvPr id="3" name="Picture 2" descr="Új kép 2014.02.08.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391650" cy="6858001"/>
            </a:xfrm>
            <a:prstGeom prst="rect">
              <a:avLst/>
            </a:prstGeom>
            <a:noFill/>
          </p:spPr>
        </p:pic>
        <p:pic>
          <p:nvPicPr>
            <p:cNvPr id="6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212" y="5301208"/>
              <a:ext cx="2347163" cy="1556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3 Rectángulo"/>
          <p:cNvSpPr/>
          <p:nvPr/>
        </p:nvSpPr>
        <p:spPr>
          <a:xfrm>
            <a:off x="539552" y="620688"/>
            <a:ext cx="5335115" cy="9233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_tradnl" sz="5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j-ea"/>
                <a:cs typeface="+mj-cs"/>
              </a:rPr>
              <a:t>Mujer</a:t>
            </a:r>
            <a:r>
              <a:rPr lang="es-ES" sz="5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j-ea"/>
                <a:cs typeface="+mj-cs"/>
              </a:rPr>
              <a:t> SCANDISK: </a:t>
            </a:r>
            <a:endParaRPr lang="es-ES" sz="5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3872" y="1761779"/>
            <a:ext cx="4372297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</a:t>
            </a:r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abemos 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que es buen</a:t>
            </a:r>
            <a:r>
              <a:rPr lang="es-ES_tradnl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a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y que </a:t>
            </a:r>
            <a:r>
              <a:rPr lang="es-ES" sz="44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solo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quiere ayudar, pero en el </a:t>
            </a:r>
            <a:b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fondo nadie sabe realmente que esta haciendo. </a:t>
            </a:r>
            <a:endParaRPr lang="es-ES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796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060">
        <p14:shred/>
      </p:transition>
    </mc:Choice>
    <mc:Fallback xmlns="">
      <p:transition spd="slow" advTm="280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0" y="0"/>
            <a:ext cx="9396535" cy="6858000"/>
            <a:chOff x="1" y="0"/>
            <a:chExt cx="9144000" cy="6858000"/>
          </a:xfrm>
        </p:grpSpPr>
        <p:pic>
          <p:nvPicPr>
            <p:cNvPr id="3" name="Picture 2" descr="http://ekladata.com/jkS-D82oosaZgZCG4iRSBtQZrZ8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68" y="4989157"/>
              <a:ext cx="3121931" cy="18688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Rectángulo"/>
          <p:cNvSpPr/>
          <p:nvPr/>
        </p:nvSpPr>
        <p:spPr>
          <a:xfrm>
            <a:off x="423288" y="404664"/>
            <a:ext cx="8286808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_tradnl" sz="32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 SALVAPANTALLAS</a:t>
            </a: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:</a:t>
            </a:r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</a:t>
            </a: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/>
            </a:r>
            <a:b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89256" y="1436798"/>
            <a:ext cx="4558807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No </a:t>
            </a:r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sirve para nada, pero te divierte. </a:t>
            </a:r>
            <a:endParaRPr lang="es-ES" sz="3200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503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919">
        <p14:vortex dir="u"/>
      </p:transition>
    </mc:Choice>
    <mc:Fallback xmlns="">
      <p:transition spd="slow" advTm="179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-95250" y="1"/>
            <a:ext cx="9491786" cy="6858000"/>
            <a:chOff x="-95250" y="1"/>
            <a:chExt cx="9239250" cy="6858000"/>
          </a:xfrm>
        </p:grpSpPr>
        <p:pic>
          <p:nvPicPr>
            <p:cNvPr id="3" name="Picture 2" descr="http://ekladata.com/d1zlPqFiE3qpeum3fF-WWbWxWIw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95250" y="1"/>
              <a:ext cx="9239250" cy="6858000"/>
            </a:xfrm>
            <a:prstGeom prst="rect">
              <a:avLst/>
            </a:prstGeom>
            <a:noFill/>
          </p:spPr>
        </p:pic>
        <p:pic>
          <p:nvPicPr>
            <p:cNvPr id="4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943078"/>
              <a:ext cx="2850874" cy="1890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Rectángulo"/>
          <p:cNvSpPr/>
          <p:nvPr/>
        </p:nvSpPr>
        <p:spPr>
          <a:xfrm>
            <a:off x="422916" y="548680"/>
            <a:ext cx="600077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_tradnl" sz="4800" dirty="0">
                <a:ln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4800" dirty="0">
                <a:ln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RAM: </a:t>
            </a:r>
            <a:r>
              <a:rPr lang="es-ES" sz="4800" dirty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/>
            </a:r>
            <a:br>
              <a:rPr lang="es-ES" sz="4800" dirty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endParaRPr lang="es-ES" sz="4800" dirty="0">
              <a:ln>
                <a:solidFill>
                  <a:srgbClr val="FFFF0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96348" y="1916832"/>
            <a:ext cx="2858430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200" b="1" dirty="0" err="1" smtClean="0">
                <a:ln w="31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Aque</a:t>
            </a:r>
            <a:r>
              <a:rPr lang="es-ES_tradnl" sz="3200" b="1" dirty="0" err="1">
                <a:ln w="31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lla</a:t>
            </a:r>
            <a:r>
              <a:rPr lang="es-ES" sz="3200" b="1" dirty="0">
                <a:ln w="31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que olvida lo que hace apenas se desconecta. </a:t>
            </a:r>
          </a:p>
        </p:txBody>
      </p:sp>
    </p:spTree>
    <p:extLst>
      <p:ext uri="{BB962C8B-B14F-4D97-AF65-F5344CB8AC3E}">
        <p14:creationId xmlns:p14="http://schemas.microsoft.com/office/powerpoint/2010/main" val="384273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648">
        <p14:glitter dir="d" pattern="hexagon"/>
      </p:transition>
    </mc:Choice>
    <mc:Fallback xmlns="">
      <p:transition spd="slow" advTm="176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-180528" y="-1975"/>
            <a:ext cx="9897548" cy="6861950"/>
            <a:chOff x="-180528" y="-1975"/>
            <a:chExt cx="9897548" cy="6861950"/>
          </a:xfrm>
        </p:grpSpPr>
        <p:pic>
          <p:nvPicPr>
            <p:cNvPr id="6" name="Picture 133" descr="Luz.jpg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l="1458" t="3056" r="1642"/>
            <a:stretch/>
          </p:blipFill>
          <p:spPr bwMode="auto">
            <a:xfrm>
              <a:off x="-180528" y="-1975"/>
              <a:ext cx="9897548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9261" y="5373216"/>
              <a:ext cx="2378325" cy="1486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309756" y="332656"/>
            <a:ext cx="807866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>
                <a:ln>
                  <a:solidFill>
                    <a:srgbClr val="F07AD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3200" b="1" dirty="0">
                <a:ln>
                  <a:solidFill>
                    <a:srgbClr val="F07AD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DISCO DURO: </a:t>
            </a:r>
            <a:br>
              <a:rPr lang="es-ES" sz="3200" b="1" dirty="0">
                <a:ln>
                  <a:solidFill>
                    <a:srgbClr val="F07AD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sz="3200" b="1" dirty="0">
              <a:ln>
                <a:solidFill>
                  <a:srgbClr val="F07AD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31882" y="537321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err="1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600" b="1" dirty="0" err="1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</a:t>
            </a:r>
            <a:r>
              <a:rPr lang="es-ES_tradnl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ella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que se acuerda de todo, todo el </a:t>
            </a:r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tiempo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836">
        <p14:ferris dir="r"/>
      </p:transition>
    </mc:Choice>
    <mc:Fallback xmlns="">
      <p:transition spd="slow" advTm="218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396536" cy="6858000"/>
            <a:chOff x="0" y="0"/>
            <a:chExt cx="9144000" cy="6858000"/>
          </a:xfrm>
        </p:grpSpPr>
        <p:pic>
          <p:nvPicPr>
            <p:cNvPr id="34818" name="Picture 2" descr="http://4.bp.blogspot.com/_FJRofcZvGnA/Se9008M__MI/AAAAAAAAC5I/rtG7fUJ0my8/s1600/paisaje+6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7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871887"/>
              <a:ext cx="2946375" cy="19542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4 Rectángulo"/>
          <p:cNvSpPr/>
          <p:nvPr/>
        </p:nvSpPr>
        <p:spPr>
          <a:xfrm>
            <a:off x="781907" y="96019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>
                <a:ln w="12700"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3600" b="1" dirty="0">
                <a:ln w="12700"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MOUSE: </a:t>
            </a:r>
            <a:br>
              <a:rPr lang="es-ES" sz="3600" b="1" dirty="0">
                <a:ln w="12700"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</a:br>
            <a:endParaRPr lang="es-ES" sz="3600" b="1" dirty="0">
              <a:ln w="12700">
                <a:solidFill>
                  <a:srgbClr val="00B0F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48222" y="285293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</a:t>
            </a:r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olo 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funciona cuando es arrastrad</a:t>
            </a:r>
            <a:r>
              <a:rPr lang="es-ES_tradnl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y presionad</a:t>
            </a:r>
            <a:r>
              <a:rPr lang="es-ES_tradnl" sz="36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endParaRPr lang="es-ES" sz="3600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584">
        <p:blinds dir="vert"/>
      </p:transition>
    </mc:Choice>
    <mc:Fallback xmlns="">
      <p:transition spd="slow" advTm="2058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7" name="6 Grupo"/>
          <p:cNvGrpSpPr/>
          <p:nvPr/>
        </p:nvGrpSpPr>
        <p:grpSpPr>
          <a:xfrm>
            <a:off x="0" y="-64134"/>
            <a:ext cx="9540552" cy="6922134"/>
            <a:chOff x="0" y="-64134"/>
            <a:chExt cx="9172600" cy="6922134"/>
          </a:xfrm>
        </p:grpSpPr>
        <p:pic>
          <p:nvPicPr>
            <p:cNvPr id="3" name="Picture 2" descr="http://ekladata.com/f3YHCf9JU5oC3OWUIEk7oVYjZ0U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64134"/>
              <a:ext cx="9172600" cy="6922134"/>
            </a:xfrm>
            <a:prstGeom prst="rect">
              <a:avLst/>
            </a:prstGeom>
            <a:noFill/>
          </p:spPr>
        </p:pic>
        <p:pic>
          <p:nvPicPr>
            <p:cNvPr id="4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5323480"/>
              <a:ext cx="2313583" cy="1534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4 Rectángulo"/>
          <p:cNvSpPr/>
          <p:nvPr/>
        </p:nvSpPr>
        <p:spPr>
          <a:xfrm>
            <a:off x="242882" y="332656"/>
            <a:ext cx="89297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Mujer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 PASSWORD: </a:t>
            </a:r>
            <a:r>
              <a:rPr lang="es-ES" sz="3600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latin typeface="Calibri"/>
                <a:ea typeface="+mj-ea"/>
                <a:cs typeface="+mj-cs"/>
              </a:rPr>
              <a:t/>
            </a:r>
            <a:br>
              <a:rPr lang="es-ES" sz="3600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latin typeface="Calibri"/>
                <a:ea typeface="+mj-ea"/>
                <a:cs typeface="+mj-cs"/>
              </a:rPr>
            </a:br>
            <a:endParaRPr lang="es-ES" dirty="0">
              <a:ln>
                <a:solidFill>
                  <a:srgbClr val="00B0F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2882" y="2783354"/>
            <a:ext cx="26729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 crees ser e</a:t>
            </a:r>
            <a:r>
              <a:rPr lang="es-ES_tradnl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</a:t>
            </a:r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s-ES" sz="3200" b="1" dirty="0" err="1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únic</a:t>
            </a:r>
            <a:r>
              <a:rPr lang="es-ES_tradnl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</a:t>
            </a:r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que l</a:t>
            </a:r>
            <a:r>
              <a:rPr lang="es-ES_tradnl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conoce, pero l</a:t>
            </a:r>
            <a:r>
              <a:rPr lang="es-ES_tradnl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conoce medio mundo. </a:t>
            </a:r>
          </a:p>
        </p:txBody>
      </p:sp>
    </p:spTree>
    <p:extLst>
      <p:ext uri="{BB962C8B-B14F-4D97-AF65-F5344CB8AC3E}">
        <p14:creationId xmlns:p14="http://schemas.microsoft.com/office/powerpoint/2010/main" val="100075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920">
        <p14:doors dir="vert"/>
      </p:transition>
    </mc:Choice>
    <mc:Fallback xmlns="">
      <p:transition spd="slow" advTm="179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-42192" y="0"/>
            <a:ext cx="9366720" cy="6858000"/>
            <a:chOff x="-42192" y="0"/>
            <a:chExt cx="9366720" cy="6858000"/>
          </a:xfrm>
        </p:grpSpPr>
        <p:pic>
          <p:nvPicPr>
            <p:cNvPr id="3" name="Picture 2" descr="Új kép 2014.02.26.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324528" cy="6858000"/>
            </a:xfrm>
            <a:prstGeom prst="rect">
              <a:avLst/>
            </a:prstGeom>
            <a:noFill/>
          </p:spPr>
        </p:pic>
        <p:pic>
          <p:nvPicPr>
            <p:cNvPr id="4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2192" y="4996052"/>
              <a:ext cx="2789380" cy="18500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4 Rectángulo"/>
          <p:cNvSpPr/>
          <p:nvPr/>
        </p:nvSpPr>
        <p:spPr>
          <a:xfrm>
            <a:off x="386130" y="2342852"/>
            <a:ext cx="28177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Todos quieren </a:t>
            </a:r>
            <a:r>
              <a:rPr lang="es-ES" sz="3200" b="1" dirty="0" err="1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bajársel</a:t>
            </a:r>
            <a:r>
              <a:rPr lang="es-ES_tradnl" sz="32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</a:t>
            </a:r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. </a:t>
            </a:r>
            <a:endParaRPr lang="es-ES" sz="3200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25710" y="3326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54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54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MP3: </a:t>
            </a:r>
            <a:br>
              <a:rPr lang="es-ES" sz="54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endParaRPr lang="es-ES" b="1" dirty="0">
              <a:ln>
                <a:solidFill>
                  <a:srgbClr val="00B0F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42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251">
        <p14:honeycomb/>
      </p:transition>
    </mc:Choice>
    <mc:Fallback xmlns="">
      <p:transition spd="slow" advTm="182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684568" cy="6882730"/>
            <a:chOff x="0" y="0"/>
            <a:chExt cx="9684568" cy="6882730"/>
          </a:xfrm>
        </p:grpSpPr>
        <p:pic>
          <p:nvPicPr>
            <p:cNvPr id="5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381351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5191" y="5512586"/>
              <a:ext cx="2119377" cy="1370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Rectángulo"/>
          <p:cNvSpPr/>
          <p:nvPr/>
        </p:nvSpPr>
        <p:spPr>
          <a:xfrm>
            <a:off x="186036" y="620688"/>
            <a:ext cx="6500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 </a:t>
            </a:r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USUARIO:</a:t>
            </a:r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/>
            </a:r>
            <a:b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endParaRPr lang="es-ES" sz="3600" b="1" dirty="0">
              <a:ln>
                <a:solidFill>
                  <a:srgbClr val="00B0F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28153" y="2276872"/>
            <a:ext cx="28083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No hace nada bien y pide m</a:t>
            </a:r>
            <a:r>
              <a:rPr lang="es-ES_tradnl" sz="28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á</a:t>
            </a:r>
            <a:r>
              <a:rPr lang="es-ES" sz="28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 de lo que necesita.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960">
        <p:wedge/>
      </p:transition>
    </mc:Choice>
    <mc:Fallback xmlns="">
      <p:transition spd="slow" advTm="1896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337054" cy="6858000"/>
            <a:chOff x="0" y="0"/>
            <a:chExt cx="9337054" cy="6858000"/>
          </a:xfrm>
        </p:grpSpPr>
        <p:pic>
          <p:nvPicPr>
            <p:cNvPr id="8" name="Picture 5" descr="woman_09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324528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2" descr="C:\Users\Eleni\Desktop\ultimo escritorio\bellisima\ORDENADO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85" b="98462" l="0" r="98469">
                          <a14:foregroundMark x1="6888" y1="22308" x2="20663" y2="37692"/>
                          <a14:foregroundMark x1="10459" y1="17692" x2="10459" y2="17692"/>
                          <a14:foregroundMark x1="15561" y1="22308" x2="15561" y2="22308"/>
                          <a14:foregroundMark x1="5867" y1="23077" x2="5867" y2="23077"/>
                          <a14:foregroundMark x1="2806" y1="30000" x2="2806" y2="30000"/>
                          <a14:foregroundMark x1="5357" y1="20769" x2="5357" y2="20769"/>
                          <a14:foregroundMark x1="35459" y1="38462" x2="51786" y2="40769"/>
                          <a14:foregroundMark x1="71173" y1="33846" x2="71173" y2="33846"/>
                          <a14:foregroundMark x1="65051" y1="24615" x2="71684" y2="41538"/>
                          <a14:foregroundMark x1="73724" y1="30769" x2="77806" y2="23077"/>
                          <a14:foregroundMark x1="82908" y1="37692" x2="82908" y2="37692"/>
                          <a14:foregroundMark x1="78827" y1="33077" x2="78827" y2="33077"/>
                          <a14:foregroundMark x1="77806" y1="41538" x2="77806" y2="41538"/>
                          <a14:foregroundMark x1="67602" y1="37692" x2="67602" y2="37692"/>
                          <a14:foregroundMark x1="60459" y1="79231" x2="60459" y2="79231"/>
                          <a14:foregroundMark x1="53827" y1="91538" x2="53827" y2="91538"/>
                          <a14:foregroundMark x1="60459" y1="82308" x2="50255" y2="91538"/>
                          <a14:foregroundMark x1="83418" y1="62308" x2="76786" y2="80769"/>
                          <a14:foregroundMark x1="1276" y1="19231" x2="1276" y2="19231"/>
                          <a14:backgroundMark x1="20153" y1="26923" x2="18622" y2="353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7677" y="5304567"/>
              <a:ext cx="2119377" cy="1370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8 Rectángulo"/>
          <p:cNvSpPr/>
          <p:nvPr/>
        </p:nvSpPr>
        <p:spPr>
          <a:xfrm>
            <a:off x="2278779" y="4272677"/>
            <a:ext cx="52864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54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Mujer</a:t>
            </a:r>
            <a:r>
              <a:rPr lang="es-ES" sz="54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E-MAIL: </a:t>
            </a:r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/>
            </a:r>
            <a:b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endParaRPr lang="es-ES" sz="3600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278779" y="551258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cada diez cosas que te informa ocho son boludeces </a:t>
            </a:r>
          </a:p>
        </p:txBody>
      </p:sp>
    </p:spTree>
    <p:extLst>
      <p:ext uri="{BB962C8B-B14F-4D97-AF65-F5344CB8AC3E}">
        <p14:creationId xmlns:p14="http://schemas.microsoft.com/office/powerpoint/2010/main" val="207570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162">
        <p:checker/>
      </p:transition>
    </mc:Choice>
    <mc:Fallback xmlns="">
      <p:transition spd="slow" advTm="15162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324528" cy="7103972"/>
            <a:chOff x="0" y="0"/>
            <a:chExt cx="9324528" cy="7103972"/>
          </a:xfrm>
        </p:grpSpPr>
        <p:pic>
          <p:nvPicPr>
            <p:cNvPr id="7" name="Picture 5" descr="mazako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324528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10" descr="_helen_060129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863470">
              <a:off x="5872623" y="5966350"/>
              <a:ext cx="2179444" cy="1137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17550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26">
        <p14:ripple/>
      </p:transition>
    </mc:Choice>
    <mc:Fallback xmlns="">
      <p:transition spd="slow" advTm="160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933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899">
        <p:fade thruBlk="1"/>
      </p:transition>
    </mc:Choice>
    <mc:Fallback>
      <p:transition spd="slow" advTm="12899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772</TotalTime>
  <Words>251</Words>
  <Application>Microsoft Office PowerPoint</Application>
  <PresentationFormat>Presentación en pantalla (4:3)</PresentationFormat>
  <Paragraphs>41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hogar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CLASES DE MUJERES Y EL ORDENADOR</dc:title>
  <dc:creator>HELEN</dc:creator>
  <cp:lastModifiedBy>Usuario</cp:lastModifiedBy>
  <cp:revision>89</cp:revision>
  <dcterms:created xsi:type="dcterms:W3CDTF">2003-09-29T18:36:13Z</dcterms:created>
  <dcterms:modified xsi:type="dcterms:W3CDTF">2015-05-18T23:22:57Z</dcterms:modified>
</cp:coreProperties>
</file>