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81" r:id="rId2"/>
    <p:sldMasterId id="2147484093" r:id="rId3"/>
    <p:sldMasterId id="2147484105" r:id="rId4"/>
  </p:sldMasterIdLst>
  <p:notesMasterIdLst>
    <p:notesMasterId r:id="rId22"/>
  </p:notesMasterIdLst>
  <p:sldIdLst>
    <p:sldId id="276" r:id="rId5"/>
    <p:sldId id="328" r:id="rId6"/>
    <p:sldId id="329" r:id="rId7"/>
    <p:sldId id="330" r:id="rId8"/>
    <p:sldId id="331" r:id="rId9"/>
    <p:sldId id="332" r:id="rId10"/>
    <p:sldId id="333" r:id="rId11"/>
    <p:sldId id="334" r:id="rId12"/>
    <p:sldId id="335" r:id="rId13"/>
    <p:sldId id="336" r:id="rId14"/>
    <p:sldId id="337" r:id="rId15"/>
    <p:sldId id="338" r:id="rId16"/>
    <p:sldId id="339" r:id="rId17"/>
    <p:sldId id="341" r:id="rId18"/>
    <p:sldId id="299" r:id="rId19"/>
    <p:sldId id="300" r:id="rId20"/>
    <p:sldId id="340" r:id="rId2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mIYbhcPWNuadLXbLJ9Avw==" hashData="LUGEO3TuY03GcdBHnrEf2nT1Cw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C065FB8-27FF-4858-966C-2BF918148D5B}" type="datetimeFigureOut">
              <a:rPr lang="es-MX"/>
              <a:pPr>
                <a:defRPr/>
              </a:pPr>
              <a:t>12/05/2015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74F8837-FA0C-4431-89B4-E2944001DF92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653702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E1B4DB2-A100-4B67-A441-D1EF6E803B99}" type="datetimeFigureOut">
              <a:rPr lang="en-US"/>
              <a:pPr>
                <a:defRPr/>
              </a:pPr>
              <a:t>5/12/2015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B078F03-5B7D-4D04-985F-C4A0C90FC7F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7009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E17AB79-A308-4780-80B0-DBACAB2C8C8F}" type="datetimeFigureOut">
              <a:rPr lang="en-US"/>
              <a:pPr>
                <a:defRPr/>
              </a:pPr>
              <a:t>5/12/2015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59D8385-F086-4AA8-A89E-4E9AAC26922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1042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1BCF398-A9DF-46C7-9EA1-90568ACA1191}" type="datetimeFigureOut">
              <a:rPr lang="en-US"/>
              <a:pPr>
                <a:defRPr/>
              </a:pPr>
              <a:t>5/12/2015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57A8F45-2564-4CBA-8D01-CA7AF830E2D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5607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38A598E-1592-4D9A-8669-384643346514}" type="datetimeFigureOut">
              <a:rPr lang="en-US"/>
              <a:pPr>
                <a:defRPr/>
              </a:pPr>
              <a:t>5/12/2015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3838D4E-898F-43C4-861D-36B6D185A2C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3152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48CD361-8765-45AE-B037-BEA28A67C01B}" type="datetimeFigureOut">
              <a:rPr lang="en-US"/>
              <a:pPr>
                <a:defRPr/>
              </a:pPr>
              <a:t>5/12/2015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94B2480-AC5A-49ED-AE9B-9951E1F1832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2863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968C79E-FBDE-4E2F-A1AC-DD042BA42DF4}" type="datetimeFigureOut">
              <a:rPr lang="en-US"/>
              <a:pPr>
                <a:defRPr/>
              </a:pPr>
              <a:t>5/12/2015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B0D7E25-57A7-4173-9CD9-6BE02D7F886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2214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BEB785E-CD49-4CCA-A4B0-E1BE0DCBF41D}" type="datetimeFigureOut">
              <a:rPr lang="en-US"/>
              <a:pPr>
                <a:defRPr/>
              </a:pPr>
              <a:t>5/12/2015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B10EF09-F189-48DB-9760-B8B4AC037A1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8320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F51A609-2BAF-499A-99B4-150653AE65F7}" type="datetimeFigureOut">
              <a:rPr lang="en-US"/>
              <a:pPr>
                <a:defRPr/>
              </a:pPr>
              <a:t>5/12/2015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A862D6C-90F9-466D-A513-CD42336867E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5751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11FD824-4487-44D7-A825-200245DA03DD}" type="datetimeFigureOut">
              <a:rPr lang="en-US"/>
              <a:pPr>
                <a:defRPr/>
              </a:pPr>
              <a:t>5/12/2015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41865E2-DE60-4F0A-B25B-848502828D6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69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BA799C0-989E-4AF2-B4CD-E412BCA4A232}" type="datetimeFigureOut">
              <a:rPr lang="en-US"/>
              <a:pPr>
                <a:defRPr/>
              </a:pPr>
              <a:t>5/12/2015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C7EBA88-D093-48AD-B78E-7474E194898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49573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6B751C1-4B85-449B-8D23-DBA857A2D5EC}" type="datetimeFigureOut">
              <a:rPr lang="en-US"/>
              <a:pPr>
                <a:defRPr/>
              </a:pPr>
              <a:t>5/12/2015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C06C270-FAB9-4D34-9658-F32AEDBCD9B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85548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B528EB-F9CD-41F0-B432-3AA5D48A9AA4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88177027"/>
      </p:ext>
    </p:extLst>
  </p:cSld>
  <p:clrMapOvr>
    <a:masterClrMapping/>
  </p:clrMapOvr>
  <p:transition spd="slow" advTm="5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9082AC-5A69-48C8-A5D4-288DB3948EC6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528622672"/>
      </p:ext>
    </p:extLst>
  </p:cSld>
  <p:clrMapOvr>
    <a:masterClrMapping/>
  </p:clrMapOvr>
  <p:transition spd="slow" advTm="5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028724-5906-4108-8FCB-089F6567A8CA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566331884"/>
      </p:ext>
    </p:extLst>
  </p:cSld>
  <p:clrMapOvr>
    <a:masterClrMapping/>
  </p:clrMapOvr>
  <p:transition spd="slow" advTm="5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E9384-A0BE-4D6C-B394-EDD0235F69D0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852526788"/>
      </p:ext>
    </p:extLst>
  </p:cSld>
  <p:clrMapOvr>
    <a:masterClrMapping/>
  </p:clrMapOvr>
  <p:transition spd="slow" advTm="5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290685-A4A5-4E72-930C-149B9933E1EE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368957838"/>
      </p:ext>
    </p:extLst>
  </p:cSld>
  <p:clrMapOvr>
    <a:masterClrMapping/>
  </p:clrMapOvr>
  <p:transition spd="slow" advTm="5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88D7AC-FA72-42AC-82D7-6DF9E9AB6C0B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516444296"/>
      </p:ext>
    </p:extLst>
  </p:cSld>
  <p:clrMapOvr>
    <a:masterClrMapping/>
  </p:clrMapOvr>
  <p:transition spd="slow" advTm="5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8DC556-FBFD-40F0-8829-F83ED1AE98D0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716991044"/>
      </p:ext>
    </p:extLst>
  </p:cSld>
  <p:clrMapOvr>
    <a:masterClrMapping/>
  </p:clrMapOvr>
  <p:transition spd="slow" advTm="5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ACCAA-0D84-47DA-9B5F-402960808232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03759976"/>
      </p:ext>
    </p:extLst>
  </p:cSld>
  <p:clrMapOvr>
    <a:masterClrMapping/>
  </p:clrMapOvr>
  <p:transition spd="slow" advTm="5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3CE4BC-E9CE-4E4D-B7A1-D4E44E3396F2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905213887"/>
      </p:ext>
    </p:extLst>
  </p:cSld>
  <p:clrMapOvr>
    <a:masterClrMapping/>
  </p:clrMapOvr>
  <p:transition spd="slow" advTm="5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F0B3FB-E16D-4CC6-AAA2-2AE234AC62DD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979949952"/>
      </p:ext>
    </p:extLst>
  </p:cSld>
  <p:clrMapOvr>
    <a:masterClrMapping/>
  </p:clrMapOvr>
  <p:transition spd="slow" advTm="5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34F469-5D70-4D2A-B77B-86BB1F686D6C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474347782"/>
      </p:ext>
    </p:extLst>
  </p:cSld>
  <p:clrMapOvr>
    <a:masterClrMapping/>
  </p:clrMapOvr>
  <p:transition spd="slow" advTm="5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5C577-8F07-40B0-A547-2E6B14FB2C80}" type="datetimeFigureOut">
              <a:rPr lang="es-ES"/>
              <a:pPr>
                <a:defRPr/>
              </a:pPr>
              <a:t>12/05/2015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3931C-481A-4F76-9114-79151BBC7A4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55198652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908BE-3675-44E2-ABD5-A1D93A8390F5}" type="datetimeFigureOut">
              <a:rPr lang="es-ES"/>
              <a:pPr>
                <a:defRPr/>
              </a:pPr>
              <a:t>12/05/2015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9CE02-F7AE-4FF5-AFE4-3B22AED5CAD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59980047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91FB7-A640-46B5-88C1-970265FAA5CA}" type="datetimeFigureOut">
              <a:rPr lang="es-ES"/>
              <a:pPr>
                <a:defRPr/>
              </a:pPr>
              <a:t>12/05/2015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010A79-FA2F-4E5A-B8F3-7A9B6C083D8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06711874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443CD-3CE1-445E-81FB-788F876EB7D5}" type="datetimeFigureOut">
              <a:rPr lang="es-ES"/>
              <a:pPr>
                <a:defRPr/>
              </a:pPr>
              <a:t>12/05/2015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45F90-6D94-4542-969A-4229520FE51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85008567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D13905-AFC4-44F2-B6AC-E0EC6FB186B9}" type="datetimeFigureOut">
              <a:rPr lang="es-ES"/>
              <a:pPr>
                <a:defRPr/>
              </a:pPr>
              <a:t>12/05/2015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FA695-CA7C-4A49-9A36-AB01DC04A57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40846487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55F354-15BA-4C1F-8C0E-60364B87C1EA}" type="datetimeFigureOut">
              <a:rPr lang="es-ES"/>
              <a:pPr>
                <a:defRPr/>
              </a:pPr>
              <a:t>12/05/2015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D1922-35F5-4DDC-BE04-862F2072AB6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25819953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685B2-FB0C-422E-A0BC-679E4680A494}" type="datetimeFigureOut">
              <a:rPr lang="es-ES"/>
              <a:pPr>
                <a:defRPr/>
              </a:pPr>
              <a:t>12/05/2015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262BA-0D9B-4FC7-9D51-E83F7EFD3D0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00429645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01BE72-C8A9-4E4F-AADF-22765940C397}" type="datetimeFigureOut">
              <a:rPr lang="es-ES"/>
              <a:pPr>
                <a:defRPr/>
              </a:pPr>
              <a:t>12/05/2015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42E28-E880-490F-8104-0B1801CE061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44513827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46ACE-0261-4B6B-9734-10F1CB9CA4EE}" type="datetimeFigureOut">
              <a:rPr lang="es-ES"/>
              <a:pPr>
                <a:defRPr/>
              </a:pPr>
              <a:t>12/05/2015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B21AA-5056-495E-8416-64ED80A1CBA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81952198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69C38A-71A3-4D6B-A6DD-9274970D7798}" type="datetimeFigureOut">
              <a:rPr lang="es-ES"/>
              <a:pPr>
                <a:defRPr/>
              </a:pPr>
              <a:t>12/05/2015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EEDF8-A43A-4FE0-9A39-A67286FC79C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73970052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6403C-5BD5-476F-9FE1-4156B1747758}" type="datetimeFigureOut">
              <a:rPr lang="es-ES"/>
              <a:pPr>
                <a:defRPr/>
              </a:pPr>
              <a:t>12/05/2015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B84A42-282C-45E0-BD47-152279D2B33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41861539"/>
      </p:ext>
    </p:extLst>
  </p:cSld>
  <p:clrMapOvr>
    <a:masterClrMapping/>
  </p:clrMapOvr>
  <p:transition spd="med" advTm="5000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6192047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8108675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8333915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36150617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7510080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4482996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97515556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6098331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6668890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3799010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07394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  <a:endParaRPr lang="en-US" altLang="es-MX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  <a:endParaRPr lang="en-US" altLang="es-MX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7DC7C028-5686-4578-ADA1-C096CE3EDA51}" type="datetimeFigureOut">
              <a:rPr lang="en-US"/>
              <a:pPr>
                <a:defRPr/>
              </a:pPr>
              <a:t>5/12/2015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33FA51DD-8D69-432E-9B51-2E75955ED6B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26" r:id="rId1"/>
    <p:sldLayoutId id="2147484527" r:id="rId2"/>
    <p:sldLayoutId id="2147484528" r:id="rId3"/>
    <p:sldLayoutId id="2147484529" r:id="rId4"/>
    <p:sldLayoutId id="2147484530" r:id="rId5"/>
    <p:sldLayoutId id="2147484531" r:id="rId6"/>
    <p:sldLayoutId id="2147484532" r:id="rId7"/>
    <p:sldLayoutId id="2147484533" r:id="rId8"/>
    <p:sldLayoutId id="2147484534" r:id="rId9"/>
    <p:sldLayoutId id="2147484535" r:id="rId10"/>
    <p:sldLayoutId id="2147484536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modificar el estilo de texto del patrón</a:t>
            </a:r>
          </a:p>
          <a:p>
            <a:pPr lvl="1"/>
            <a:r>
              <a:rPr lang="en-US" altLang="es-MX" smtClean="0"/>
              <a:t>Segundo nivel</a:t>
            </a:r>
          </a:p>
          <a:p>
            <a:pPr lvl="2"/>
            <a:r>
              <a:rPr lang="en-US" altLang="es-MX" smtClean="0"/>
              <a:t>Tercer nivel</a:t>
            </a:r>
          </a:p>
          <a:p>
            <a:pPr lvl="3"/>
            <a:r>
              <a:rPr lang="en-US" altLang="es-MX" smtClean="0"/>
              <a:t>Cuarto nivel</a:t>
            </a:r>
          </a:p>
          <a:p>
            <a:pPr lvl="4"/>
            <a:r>
              <a:rPr lang="en-US" alt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4F0033E0-1FD8-4A65-9D3D-D6E3C88FAF37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82" r:id="rId1"/>
    <p:sldLayoutId id="2147484483" r:id="rId2"/>
    <p:sldLayoutId id="2147484484" r:id="rId3"/>
    <p:sldLayoutId id="2147484485" r:id="rId4"/>
    <p:sldLayoutId id="2147484486" r:id="rId5"/>
    <p:sldLayoutId id="2147484487" r:id="rId6"/>
    <p:sldLayoutId id="2147484488" r:id="rId7"/>
    <p:sldLayoutId id="2147484489" r:id="rId8"/>
    <p:sldLayoutId id="2147484490" r:id="rId9"/>
    <p:sldLayoutId id="2147484491" r:id="rId10"/>
    <p:sldLayoutId id="2147484492" r:id="rId11"/>
  </p:sldLayoutIdLst>
  <p:transition spd="slow" advTm="5000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CB974F8-382F-4227-BBB9-CA0D3F59C201}" type="datetimeFigureOut">
              <a:rPr lang="es-ES"/>
              <a:pPr>
                <a:defRPr/>
              </a:pPr>
              <a:t>12/05/2015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821D7B-16D5-4548-9364-B4AB61FBC20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93" r:id="rId1"/>
    <p:sldLayoutId id="2147484494" r:id="rId2"/>
    <p:sldLayoutId id="2147484495" r:id="rId3"/>
    <p:sldLayoutId id="2147484496" r:id="rId4"/>
    <p:sldLayoutId id="2147484497" r:id="rId5"/>
    <p:sldLayoutId id="2147484498" r:id="rId6"/>
    <p:sldLayoutId id="2147484499" r:id="rId7"/>
    <p:sldLayoutId id="2147484500" r:id="rId8"/>
    <p:sldLayoutId id="2147484501" r:id="rId9"/>
    <p:sldLayoutId id="2147484502" r:id="rId10"/>
    <p:sldLayoutId id="2147484503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37" r:id="rId1"/>
    <p:sldLayoutId id="2147484538" r:id="rId2"/>
    <p:sldLayoutId id="2147484539" r:id="rId3"/>
    <p:sldLayoutId id="2147484540" r:id="rId4"/>
    <p:sldLayoutId id="2147484541" r:id="rId5"/>
    <p:sldLayoutId id="2147484542" r:id="rId6"/>
    <p:sldLayoutId id="2147484543" r:id="rId7"/>
    <p:sldLayoutId id="2147484544" r:id="rId8"/>
    <p:sldLayoutId id="2147484545" r:id="rId9"/>
    <p:sldLayoutId id="2147484546" r:id="rId10"/>
    <p:sldLayoutId id="214748454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611561" y="188640"/>
            <a:ext cx="7920879" cy="2952328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Los niños son rápidos 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763688" y="4653136"/>
            <a:ext cx="5564345" cy="1800200"/>
          </a:xfrm>
          <a:prstGeom prst="rect">
            <a:avLst/>
          </a:prstGeom>
          <a:noFill/>
        </p:spPr>
        <p:txBody>
          <a:bodyPr wrap="none">
            <a:prstTxWarp prst="textDeflateTo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54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</a:t>
            </a:r>
            <a:r>
              <a:rPr lang="es-MX" sz="5400" b="1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Kids</a:t>
            </a:r>
            <a:r>
              <a:rPr lang="es-MX" sz="54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Are Quick</a:t>
            </a:r>
          </a:p>
        </p:txBody>
      </p:sp>
      <p:pic>
        <p:nvPicPr>
          <p:cNvPr id="31760" name="Picture 16" descr="E:\En turno\Normales\6fppzhtz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725" y="1319758"/>
            <a:ext cx="4467225" cy="398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0">
        <p14:glitter dir="u" pattern="hexagon"/>
        <p:sndAc>
          <p:stSnd>
            <p:snd r:embed="rId2" name="Conquest of Paradise-1 Eaglenest.wav"/>
          </p:stSnd>
        </p:sndAc>
      </p:transition>
    </mc:Choice>
    <mc:Fallback>
      <p:transition spd="slow" advTm="0">
        <p:fade/>
        <p:sndAc>
          <p:stSnd>
            <p:snd r:embed="rId2" name="Conquest of Paradise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70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3356992"/>
            <a:ext cx="4572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Profesor: </a:t>
            </a:r>
          </a:p>
          <a:p>
            <a:pPr algn="ctr"/>
            <a:r>
              <a:rPr lang="es-ES" sz="2000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Maria</a:t>
            </a:r>
            <a:r>
              <a:rPr lang="es-E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, vaya al mapa y encuentre América del norte.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MARIA: </a:t>
            </a:r>
            <a:r>
              <a:rPr lang="es-E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Aquí está.</a:t>
            </a: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</a:p>
          <a:p>
            <a:pPr algn="ctr"/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Profesor: </a:t>
            </a:r>
          </a:p>
          <a:p>
            <a:pPr algn="ctr"/>
            <a:r>
              <a:rPr lang="es-E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correcto. ¿Ahora clase, </a:t>
            </a:r>
          </a:p>
          <a:p>
            <a:pPr algn="ctr"/>
            <a:r>
              <a:rPr lang="es-E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quién descubrió América?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Clase:  </a:t>
            </a:r>
            <a:r>
              <a:rPr lang="es-ES" sz="4000" i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Maria</a:t>
            </a: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. </a:t>
            </a:r>
            <a:endParaRPr lang="es-MX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716016" y="-27384"/>
            <a:ext cx="4168677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</a:t>
            </a:r>
          </a:p>
          <a:p>
            <a:pPr algn="ctr"/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Maria, go to the map and find North America .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MARIA: </a:t>
            </a:r>
            <a: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Here it is.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</a:t>
            </a:r>
          </a:p>
          <a:p>
            <a:pPr algn="ctr"/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Correct. Now class, </a:t>
            </a:r>
          </a:p>
          <a:p>
            <a:pPr algn="ctr"/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who discovered America ?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CLASS:  </a:t>
            </a:r>
            <a:r>
              <a:rPr lang="en-US" sz="4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Maria.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endParaRPr lang="es-MX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</a:endParaRPr>
          </a:p>
        </p:txBody>
      </p:sp>
      <p:pic>
        <p:nvPicPr>
          <p:cNvPr id="69636" name="Picture 4" descr="E:\En turno\Normales\Curso en marcha 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9943" y="3700463"/>
            <a:ext cx="3714750" cy="272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637" name="Picture 5" descr="E:\En turno\Normales\20070319213715-mafalda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088" y="771525"/>
            <a:ext cx="2476500" cy="204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696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0" fill="hold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5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5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5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46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4365104"/>
            <a:ext cx="41764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i="1" dirty="0" smtClean="0">
                <a:solidFill>
                  <a:srgbClr val="4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Profesor: </a:t>
            </a:r>
          </a:p>
          <a:p>
            <a:pPr algn="ctr"/>
            <a:endParaRPr lang="es-ES" sz="2000" i="1" dirty="0" smtClean="0">
              <a:solidFill>
                <a:srgbClr val="4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  <a:ea typeface="Times New Roman"/>
            </a:endParaRPr>
          </a:p>
          <a:p>
            <a:pPr algn="ctr"/>
            <a:r>
              <a:rPr lang="es-ES" sz="2000" i="1" dirty="0" smtClean="0">
                <a:solidFill>
                  <a:srgbClr val="4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John, ¿por qué estás haciendo la multiplicación de las matemáticas en el piso?</a:t>
            </a: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JOHN: Me dijo que lo hiciera sin usar &lt;</a:t>
            </a:r>
            <a:r>
              <a:rPr lang="es-ES" sz="2000" i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tables</a:t>
            </a: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&gt;. </a:t>
            </a:r>
            <a:endParaRPr lang="es-MX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572000" y="861680"/>
            <a:ext cx="416867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i="1" dirty="0" smtClean="0">
                <a:solidFill>
                  <a:srgbClr val="4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</a:t>
            </a:r>
          </a:p>
          <a:p>
            <a:pPr algn="ctr"/>
            <a:endParaRPr lang="en-US" sz="2000" i="1" dirty="0" smtClean="0">
              <a:solidFill>
                <a:srgbClr val="4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  <a:ea typeface="Times New Roman"/>
            </a:endParaRPr>
          </a:p>
          <a:p>
            <a:pPr algn="ctr"/>
            <a:r>
              <a:rPr lang="en-US" sz="2000" i="1" dirty="0" smtClean="0">
                <a:solidFill>
                  <a:srgbClr val="4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John, why are you doing </a:t>
            </a:r>
          </a:p>
          <a:p>
            <a:pPr algn="ctr"/>
            <a:r>
              <a:rPr lang="en-US" sz="2000" i="1" dirty="0" smtClean="0">
                <a:solidFill>
                  <a:srgbClr val="4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your math multiplication on the floor?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JOHN: You told me to do it without using tables. </a:t>
            </a:r>
            <a:endParaRPr lang="es-MX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</a:endParaRPr>
          </a:p>
        </p:txBody>
      </p:sp>
      <p:pic>
        <p:nvPicPr>
          <p:cNvPr id="68611" name="Picture 3" descr="E:\En turno\Normales\20141016-16856239-5793-201492-10421716-8948-bobby_studying_hg_cl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40806" y="4005064"/>
            <a:ext cx="4007658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612" name="Picture 4" descr="E:\En turno\Normales\profe4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771" y="155873"/>
            <a:ext cx="3798229" cy="3129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150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150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5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30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724859" y="3068960"/>
            <a:ext cx="417646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i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Profesor: </a:t>
            </a:r>
          </a:p>
          <a:p>
            <a:pPr algn="ctr"/>
            <a:r>
              <a:rPr lang="es-ES" sz="2000" i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Glenn, cómo escribe 'cocodrilo'?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GLENN: </a:t>
            </a: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K-R-O-K-O-D-I-L-O </a:t>
            </a: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' </a:t>
            </a:r>
          </a:p>
          <a:p>
            <a:pPr algn="ctr"/>
            <a:r>
              <a:rPr lang="en-US" sz="2000" i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Profesor: No, eso está mal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 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GLENN: Tal vez sea </a:t>
            </a: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equivocado, </a:t>
            </a:r>
          </a:p>
          <a:p>
            <a:pPr algn="ctr"/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pero </a:t>
            </a: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usted me preguntó cómo lo escribo. </a:t>
            </a:r>
            <a:endParaRPr lang="es-ES" sz="2000" i="1" dirty="0" smtClean="0">
              <a:solidFill>
                <a:srgbClr val="3333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  <a:ea typeface="Times New Roman"/>
            </a:endParaRPr>
          </a:p>
          <a:p>
            <a:pPr algn="ctr"/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/>
            </a:r>
            <a:b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(Me encanta a este chico)</a:t>
            </a:r>
            <a:endParaRPr lang="es-MX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59307" y="-27384"/>
            <a:ext cx="416867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i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</a:t>
            </a:r>
          </a:p>
          <a:p>
            <a:pPr algn="ctr"/>
            <a:r>
              <a:rPr lang="en-US" sz="2000" i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Glenn, how do you spell 'crocodile?‘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GLENN: K-R-O-K-O-D-I-A-L' </a:t>
            </a:r>
          </a:p>
          <a:p>
            <a:pPr algn="ctr"/>
            <a:r>
              <a:rPr lang="en-US" sz="2000" i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No, that's wrong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 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GLENN: Maybe it is wrong, </a:t>
            </a:r>
            <a:endParaRPr lang="en-US" sz="2000" i="1" dirty="0" smtClean="0">
              <a:solidFill>
                <a:srgbClr val="3333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  <a:ea typeface="Times New Roman"/>
            </a:endParaRP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but 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you asked me how I spell it. </a:t>
            </a:r>
            <a:endParaRPr lang="en-US" sz="2000" i="1" dirty="0" smtClean="0">
              <a:solidFill>
                <a:srgbClr val="3333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  <a:ea typeface="Times New Roman"/>
            </a:endParaRPr>
          </a:p>
          <a:p>
            <a:pPr algn="ctr"/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/>
            </a:r>
            <a:b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(I Love this kid)</a:t>
            </a:r>
            <a:endParaRPr lang="es-MX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</a:endParaRPr>
          </a:p>
        </p:txBody>
      </p:sp>
      <p:pic>
        <p:nvPicPr>
          <p:cNvPr id="1026" name="Picture 2" descr="E:\En turno\Normales\maestro_thumb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763" y="947936"/>
            <a:ext cx="25146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En turno\Normales\Imagen-animada-de-Cocodrilo-2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534" y="3645024"/>
            <a:ext cx="4480498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1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1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5" presetClass="entr" presetSubtype="0" fill="hold" grpId="0" nodeType="withEffect">
                                  <p:stCondLst>
                                    <p:cond delay="2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5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5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5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5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65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3826783"/>
            <a:ext cx="41764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Profesor: </a:t>
            </a:r>
          </a:p>
          <a:p>
            <a:pPr algn="ctr"/>
            <a:r>
              <a:rPr lang="es-E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Donald, ¿cuál es la fórmula química de agua?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DONALD: H I J K L M N O. </a:t>
            </a:r>
          </a:p>
          <a:p>
            <a:pPr algn="ctr"/>
            <a: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Maestro: </a:t>
            </a:r>
            <a:r>
              <a:rPr lang="es-E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¿De qué estás </a:t>
            </a:r>
            <a:r>
              <a:rPr lang="es-E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hablando?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DONALD: Ayer me </a:t>
            </a: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dijo </a:t>
            </a: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que es </a:t>
            </a:r>
            <a:r>
              <a:rPr lang="es-ES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&lt; H </a:t>
            </a:r>
            <a:r>
              <a:rPr lang="es-ES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to </a:t>
            </a:r>
            <a:r>
              <a:rPr lang="es-ES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O &gt;</a:t>
            </a: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. </a:t>
            </a:r>
            <a:endParaRPr lang="es-MX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716016" y="517865"/>
            <a:ext cx="416867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</a:t>
            </a:r>
          </a:p>
          <a:p>
            <a:pPr algn="ctr"/>
            <a: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Donald, what is the chemical formula for water?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DONALD: H I J K L M N O. </a:t>
            </a:r>
          </a:p>
          <a:p>
            <a:pPr algn="ctr"/>
            <a: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What are you talking about?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DONALD: Yesterday you said it's </a:t>
            </a:r>
            <a:r>
              <a:rPr lang="en-US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H to O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. </a:t>
            </a:r>
            <a:endParaRPr lang="es-MX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</a:endParaRPr>
          </a:p>
        </p:txBody>
      </p:sp>
      <p:pic>
        <p:nvPicPr>
          <p:cNvPr id="2050" name="Picture 2" descr="E:\En turno\Normales\profe4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69333"/>
            <a:ext cx="3451719" cy="2843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En turno\Normales\miguelito-pensando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588" y="3364763"/>
            <a:ext cx="1930796" cy="279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1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2" presetClass="emph" presetSubtype="0" repeatCount="1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5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5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5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1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716016" y="4293096"/>
            <a:ext cx="417646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i="1" dirty="0" smtClean="0">
                <a:solidFill>
                  <a:srgbClr val="824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Profesor: </a:t>
            </a:r>
          </a:p>
          <a:p>
            <a:pPr algn="ctr"/>
            <a:r>
              <a:rPr lang="es-ES" sz="2000" i="1" dirty="0" err="1" smtClean="0">
                <a:solidFill>
                  <a:srgbClr val="824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Winnie</a:t>
            </a:r>
            <a:r>
              <a:rPr lang="es-ES" sz="2000" i="1" dirty="0" smtClean="0">
                <a:solidFill>
                  <a:srgbClr val="824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, nombre algo importante que tenemos hoy en día que no teníamos hace diez años.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WINNIE: </a:t>
            </a: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Yo </a:t>
            </a: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!    </a:t>
            </a:r>
            <a:endParaRPr lang="es-MX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79512" y="980728"/>
            <a:ext cx="416867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i="1" dirty="0" smtClean="0">
                <a:solidFill>
                  <a:srgbClr val="824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</a:t>
            </a:r>
          </a:p>
          <a:p>
            <a:pPr algn="ctr"/>
            <a:r>
              <a:rPr lang="en-US" sz="2000" i="1" dirty="0" smtClean="0">
                <a:solidFill>
                  <a:srgbClr val="824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Winnie, name one important thing we have today that we didn't have ten years ago.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WINNIE: Me ! </a:t>
            </a:r>
            <a:endParaRPr lang="es-MX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</a:endParaRPr>
          </a:p>
        </p:txBody>
      </p:sp>
      <p:pic>
        <p:nvPicPr>
          <p:cNvPr id="3074" name="Picture 2" descr="E:\En turno\Normales\L84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9710" y="658450"/>
            <a:ext cx="2228850" cy="335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E:\En turno\Normales\h00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82" y="2996952"/>
            <a:ext cx="2820313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2" presetClass="emp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2" presetClass="emp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65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4534088"/>
            <a:ext cx="417646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i="1" dirty="0" smtClean="0">
                <a:solidFill>
                  <a:srgbClr val="FF8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Profesor: </a:t>
            </a:r>
          </a:p>
          <a:p>
            <a:pPr algn="ctr"/>
            <a:r>
              <a:rPr lang="es-ES" sz="2000" i="1" dirty="0" smtClean="0">
                <a:solidFill>
                  <a:srgbClr val="FF8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Alice, por qué siempre </a:t>
            </a:r>
            <a:r>
              <a:rPr lang="es-ES" sz="2000" i="1" dirty="0" smtClean="0">
                <a:solidFill>
                  <a:srgbClr val="FF8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estas  tan sucia ?</a:t>
            </a: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  <a:endParaRPr lang="es-ES" sz="2000" i="1" dirty="0" smtClean="0">
              <a:solidFill>
                <a:srgbClr val="3333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  <a:ea typeface="Times New Roman"/>
              <a:cs typeface="Times New Roman"/>
            </a:endParaRPr>
          </a:p>
          <a:p>
            <a:pPr algn="ctr"/>
            <a: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ALICE: </a:t>
            </a: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Bueno, </a:t>
            </a:r>
            <a:endParaRPr lang="es-ES" sz="2000" i="1" dirty="0" smtClean="0">
              <a:solidFill>
                <a:srgbClr val="3333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  <a:ea typeface="Times New Roman"/>
              <a:cs typeface="Times New Roman"/>
            </a:endParaRPr>
          </a:p>
          <a:p>
            <a:pPr algn="ctr"/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estoy </a:t>
            </a: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mucho más cerca del suelo que Usted. </a:t>
            </a:r>
            <a:endParaRPr lang="es-MX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716016" y="1005696"/>
            <a:ext cx="416867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i="1" dirty="0" smtClean="0">
                <a:solidFill>
                  <a:srgbClr val="FF8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</a:t>
            </a:r>
          </a:p>
          <a:p>
            <a:pPr algn="ctr"/>
            <a:r>
              <a:rPr lang="en-US" sz="2000" i="1" dirty="0" smtClean="0">
                <a:solidFill>
                  <a:srgbClr val="FF8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Alice, why do you always get so </a:t>
            </a:r>
            <a:r>
              <a:rPr lang="en-US" sz="2000" i="1" dirty="0" smtClean="0">
                <a:solidFill>
                  <a:srgbClr val="FF8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dirty 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endParaRPr lang="en-US" sz="2000" i="1" dirty="0" smtClean="0">
              <a:solidFill>
                <a:srgbClr val="3333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  <a:ea typeface="Times New Roman"/>
              <a:cs typeface="Tahoma"/>
            </a:endParaRPr>
          </a:p>
          <a:p>
            <a:pPr algn="ctr"/>
            <a: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ALICE: 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Well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,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I'm a lot closer to the ground 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than 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you are. </a:t>
            </a:r>
            <a:endParaRPr lang="es-MX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</a:endParaRPr>
          </a:p>
        </p:txBody>
      </p:sp>
      <p:pic>
        <p:nvPicPr>
          <p:cNvPr id="4098" name="Picture 2" descr="E:\En turno\Normales\profesor-0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637" y="95250"/>
            <a:ext cx="2200275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E:\En turno\Normales\10wnmrk.jp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8690" y="3335610"/>
            <a:ext cx="33337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2" dur="10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5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315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 uiExpand="1" build="p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788024" y="3735030"/>
            <a:ext cx="41764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Profesor: </a:t>
            </a:r>
          </a:p>
          <a:p>
            <a:pPr algn="ctr"/>
            <a:r>
              <a:rPr lang="es-ES" sz="2000" i="1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Millie</a:t>
            </a:r>
            <a:r>
              <a:rPr lang="es-E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, dame una frase a partir de 'I'.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MILLIE: es... </a:t>
            </a:r>
          </a:p>
          <a:p>
            <a:pPr algn="ctr"/>
            <a: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Profesor: No, </a:t>
            </a:r>
            <a:r>
              <a:rPr lang="es-ES" sz="2000" i="1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Millie</a:t>
            </a:r>
            <a:r>
              <a:rPr lang="es-E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... Siempre digo, 'Yo soy'.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MILLIE: Muy bien... </a:t>
            </a:r>
          </a:p>
          <a:p>
            <a:pPr algn="ctr"/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"Yo soy la novena letra del alfabeto".</a:t>
            </a:r>
            <a:r>
              <a:rPr lang="es-E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  <a:endParaRPr lang="es-MX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51520" y="278646"/>
            <a:ext cx="416867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</a:t>
            </a:r>
          </a:p>
          <a:p>
            <a:pPr algn="ctr"/>
            <a: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Millie, give me a sentence starting with ' I. '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MILLIE: I is... </a:t>
            </a:r>
          </a:p>
          <a:p>
            <a:pPr algn="ctr"/>
            <a: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No, Millie..... Always say, 'I am.'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MILLIE: All right... 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'I am the ninth letter of the alphabet.'</a:t>
            </a:r>
            <a:endParaRPr lang="es-MX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</a:endParaRPr>
          </a:p>
        </p:txBody>
      </p:sp>
      <p:pic>
        <p:nvPicPr>
          <p:cNvPr id="5122" name="Picture 2" descr="E:\En turno\Normales\profesore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6263" y="404813"/>
            <a:ext cx="3695700" cy="2847975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E:\En turno\Normales\4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692" y="3547396"/>
            <a:ext cx="3108236" cy="3049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1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43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366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98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980" tmFilter="0, 0; 0.125,0.2665; 0.25,0.4; 0.375,0.465; 0.5,0.5;  0.625,0.535; 0.75,0.6; 0.875,0.7335; 1,1">
                                          <p:stCondLst>
                                            <p:cond delay="498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490" tmFilter="0, 0; 0.125,0.2665; 0.25,0.4; 0.375,0.465; 0.5,0.5;  0.625,0.535; 0.75,0.6; 0.875,0.7335; 1,1">
                                          <p:stCondLst>
                                            <p:cond delay="993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230" tmFilter="0, 0; 0.125,0.2665; 0.25,0.4; 0.375,0.465; 0.5,0.5;  0.625,0.535; 0.75,0.6; 0.875,0.7335; 1,1">
                                          <p:stCondLst>
                                            <p:cond delay="1242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195">
                                          <p:stCondLst>
                                            <p:cond delay="4875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245" decel="50000">
                                          <p:stCondLst>
                                            <p:cond delay="507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95">
                                          <p:stCondLst>
                                            <p:cond delay="984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245" decel="50000">
                                          <p:stCondLst>
                                            <p:cond delay="10035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195">
                                          <p:stCondLst>
                                            <p:cond delay="12315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245" decel="50000">
                                          <p:stCondLst>
                                            <p:cond delay="1251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195">
                                          <p:stCondLst>
                                            <p:cond delay="1356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245" decel="50000">
                                          <p:stCondLst>
                                            <p:cond delay="13755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5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5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5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5" presetClass="entr" presetSubtype="0" fill="hold" grpId="0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3950"/>
                            </p:stCondLst>
                            <p:childTnLst>
                              <p:par>
                                <p:cTn id="8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3933056"/>
            <a:ext cx="41764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Profesor: </a:t>
            </a:r>
          </a:p>
          <a:p>
            <a:pPr algn="ctr"/>
            <a:r>
              <a:rPr lang="es-E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George Washington no sólo taló el  árbol </a:t>
            </a:r>
          </a:p>
          <a:p>
            <a:pPr algn="ctr"/>
            <a:r>
              <a:rPr lang="es-E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de cerezo de su padre, pero también lo admitió</a:t>
            </a:r>
            <a:r>
              <a:rPr lang="es-E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.</a:t>
            </a:r>
          </a:p>
          <a:p>
            <a:pPr algn="ctr"/>
            <a:r>
              <a:rPr lang="es-E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 </a:t>
            </a:r>
            <a:r>
              <a:rPr lang="es-E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Ahora, </a:t>
            </a:r>
            <a:r>
              <a:rPr lang="es-ES" sz="2000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Louie</a:t>
            </a:r>
            <a:r>
              <a:rPr lang="es-E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, </a:t>
            </a:r>
          </a:p>
          <a:p>
            <a:pPr algn="ctr"/>
            <a:r>
              <a:rPr lang="es-E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¿sabes por qué su padre no lo castigó?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LOUIS: Porque George todavía tenía el hacha </a:t>
            </a:r>
          </a:p>
          <a:p>
            <a:pPr algn="ctr"/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en la mano y...</a:t>
            </a:r>
            <a:r>
              <a:rPr lang="es-E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  <a:endParaRPr lang="es-MX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716016" y="517865"/>
            <a:ext cx="416867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</a:t>
            </a:r>
          </a:p>
          <a:p>
            <a:pPr algn="ctr"/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George Washington not only chopped down </a:t>
            </a:r>
          </a:p>
          <a:p>
            <a:pPr algn="ctr"/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his father's cherry tree, but also admitted it. </a:t>
            </a:r>
            <a:endParaRPr lang="en-US" sz="2000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  <a:ea typeface="Times New Roman"/>
            </a:endParaRPr>
          </a:p>
          <a:p>
            <a:pPr algn="ctr"/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Now</a:t>
            </a:r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, Louie, </a:t>
            </a:r>
          </a:p>
          <a:p>
            <a:pPr algn="ctr"/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do you know why his father didn't punish him?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LOUIS: Because George still had the axe 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in his hand...</a:t>
            </a:r>
            <a: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endParaRPr lang="es-MX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</a:endParaRPr>
          </a:p>
        </p:txBody>
      </p:sp>
      <p:pic>
        <p:nvPicPr>
          <p:cNvPr id="6146" name="Picture 2" descr="E:\En turno\Normales\teacher_reading_with_stude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775" y="889000"/>
            <a:ext cx="3333750" cy="2295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E:\En turno\Normales\3d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422720"/>
            <a:ext cx="2111326" cy="3016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5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2" presetClass="emph" presetSubtype="0" repeatCount="2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5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5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5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5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5" presetClass="entr" presetSubtype="0" fill="hold" grpId="0" nodeType="withEffect">
                                  <p:stCondLst>
                                    <p:cond delay="2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3600"/>
                            </p:stCondLst>
                            <p:childTnLst>
                              <p:par>
                                <p:cTn id="9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716016" y="4293096"/>
            <a:ext cx="41764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i="1" dirty="0" smtClean="0">
                <a:solidFill>
                  <a:srgbClr val="0000A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¿Profesor: </a:t>
            </a:r>
          </a:p>
          <a:p>
            <a:pPr algn="ctr"/>
            <a:r>
              <a:rPr lang="es-ES" sz="2000" i="1" dirty="0" err="1" smtClean="0">
                <a:solidFill>
                  <a:srgbClr val="0000A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Simon</a:t>
            </a:r>
            <a:r>
              <a:rPr lang="es-ES" sz="2000" i="1" dirty="0" smtClean="0">
                <a:solidFill>
                  <a:srgbClr val="0000A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, Dime francamente, </a:t>
            </a:r>
          </a:p>
          <a:p>
            <a:pPr algn="ctr"/>
            <a:r>
              <a:rPr lang="es-ES" sz="2000" i="1" dirty="0" smtClean="0">
                <a:solidFill>
                  <a:srgbClr val="0000A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dices oraciones antes de comer?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SIMON: No, señor, no tengo que, </a:t>
            </a:r>
          </a:p>
          <a:p>
            <a:pPr algn="ctr"/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mi madre es buena cocinera. </a:t>
            </a:r>
            <a:endParaRPr lang="es-MX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79512" y="881425"/>
            <a:ext cx="416867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i="1" dirty="0" smtClean="0">
                <a:solidFill>
                  <a:srgbClr val="0000A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</a:t>
            </a:r>
          </a:p>
          <a:p>
            <a:pPr algn="ctr"/>
            <a:r>
              <a:rPr lang="en-US" sz="2000" i="1" dirty="0" smtClean="0">
                <a:solidFill>
                  <a:srgbClr val="0000A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Now, Simon, tell me frankly, </a:t>
            </a:r>
          </a:p>
          <a:p>
            <a:pPr algn="ctr"/>
            <a:r>
              <a:rPr lang="en-US" sz="2000" i="1" dirty="0" smtClean="0">
                <a:solidFill>
                  <a:srgbClr val="0000A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do you say prayers before eating?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SIMON: No sir, I don't have to, 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my Mom is a good cook.</a:t>
            </a:r>
            <a:endParaRPr lang="es-MX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</a:endParaRPr>
          </a:p>
        </p:txBody>
      </p:sp>
      <p:pic>
        <p:nvPicPr>
          <p:cNvPr id="7170" name="Picture 2" descr="E:\En turno\Normales\shakespeare-1192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983138" y="116632"/>
            <a:ext cx="326127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E:\En turno\Normales\rrkosx.jp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3652838"/>
            <a:ext cx="33337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2" presetClass="emph" presetSubtype="0" repeatCount="7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2" presetClass="emp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5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5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7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4226312"/>
            <a:ext cx="41764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i="1" dirty="0" smtClean="0">
                <a:solidFill>
                  <a:srgbClr val="81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Profesora: </a:t>
            </a:r>
          </a:p>
          <a:p>
            <a:pPr algn="ctr"/>
            <a:r>
              <a:rPr lang="es-ES" sz="2000" i="1" dirty="0" err="1" smtClean="0">
                <a:solidFill>
                  <a:srgbClr val="81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Clyde</a:t>
            </a:r>
            <a:r>
              <a:rPr lang="es-ES" sz="2000" i="1" dirty="0" smtClean="0">
                <a:solidFill>
                  <a:srgbClr val="81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, su composición en "Mi perro" </a:t>
            </a:r>
          </a:p>
          <a:p>
            <a:pPr algn="ctr"/>
            <a:r>
              <a:rPr lang="es-ES" sz="2000" i="1" dirty="0" smtClean="0">
                <a:solidFill>
                  <a:srgbClr val="81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es exactamente igual a la de su hermano. </a:t>
            </a:r>
          </a:p>
          <a:p>
            <a:pPr algn="ctr"/>
            <a:r>
              <a:rPr lang="es-ES" sz="2000" i="1" dirty="0" smtClean="0">
                <a:solidFill>
                  <a:srgbClr val="81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¿</a:t>
            </a:r>
            <a:r>
              <a:rPr lang="es-ES" sz="2000" i="1" dirty="0" smtClean="0">
                <a:solidFill>
                  <a:srgbClr val="81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lo </a:t>
            </a:r>
            <a:r>
              <a:rPr lang="es-ES" sz="2000" i="1" dirty="0" smtClean="0">
                <a:solidFill>
                  <a:srgbClr val="81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copiaste?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 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CLYDE: No, señorita.  Es el mismo perro. </a:t>
            </a:r>
            <a:endParaRPr lang="es-MX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716016" y="1005696"/>
            <a:ext cx="416867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i="1" dirty="0" smtClean="0">
                <a:solidFill>
                  <a:srgbClr val="81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</a:t>
            </a:r>
          </a:p>
          <a:p>
            <a:pPr algn="ctr"/>
            <a:r>
              <a:rPr lang="en-US" sz="2000" i="1" dirty="0" smtClean="0">
                <a:solidFill>
                  <a:srgbClr val="81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Clyde , your composition on 'My Dog' is exactly the same as your brother's. Did you copy his?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 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CLYDE : No, </a:t>
            </a:r>
            <a:r>
              <a:rPr lang="en-US" sz="2000" i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Mis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.  It's the same dog. </a:t>
            </a:r>
            <a:endParaRPr lang="es-MX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</a:endParaRPr>
          </a:p>
        </p:txBody>
      </p:sp>
      <p:pic>
        <p:nvPicPr>
          <p:cNvPr id="8194" name="Picture 2" descr="E:\En turno\Normales\Gifs Animados Profesores 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8640"/>
            <a:ext cx="2067198" cy="3100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E:\En turno\Normales\Nina-Cantando-Microfono-6529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0886" y="3507320"/>
            <a:ext cx="3109466" cy="3090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10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10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5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620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716016" y="4293096"/>
            <a:ext cx="41764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PROFESOR: </a:t>
            </a:r>
          </a:p>
          <a:p>
            <a:pPr algn="ctr"/>
            <a:r>
              <a:rPr lang="es-E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Harold, ¿cómo llamarías a una persona </a:t>
            </a:r>
          </a:p>
          <a:p>
            <a:pPr algn="ctr"/>
            <a:r>
              <a:rPr lang="es-E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que sigue hablando </a:t>
            </a:r>
            <a:endParaRPr lang="es-ES" sz="2000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  <a:ea typeface="Times New Roman"/>
            </a:endParaRPr>
          </a:p>
          <a:p>
            <a:pPr algn="ctr"/>
            <a:r>
              <a:rPr lang="es-E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cuando </a:t>
            </a:r>
            <a:r>
              <a:rPr lang="es-E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la gente </a:t>
            </a:r>
            <a:r>
              <a:rPr lang="es-E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ya </a:t>
            </a:r>
            <a:r>
              <a:rPr lang="es-E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no está interesada?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 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HAROLD: </a:t>
            </a:r>
            <a:r>
              <a:rPr lang="es-ES" sz="20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 </a:t>
            </a:r>
            <a:r>
              <a:rPr lang="es-ES" sz="20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profesor ?</a:t>
            </a:r>
            <a:endParaRPr lang="es-MX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79512" y="1005696"/>
            <a:ext cx="416867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</a:t>
            </a:r>
          </a:p>
          <a:p>
            <a:pPr algn="ctr"/>
            <a:r>
              <a:rPr lang="en-U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Harold, what do you call a person who keeps on talking when people are no longer interested?</a:t>
            </a:r>
          </a:p>
          <a:p>
            <a:pPr algn="ctr"/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HAROLD: </a:t>
            </a:r>
            <a:r>
              <a:rPr lang="en-US" sz="20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 </a:t>
            </a:r>
            <a:r>
              <a:rPr lang="en-US" sz="20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 ?</a:t>
            </a:r>
            <a:endParaRPr lang="es-MX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</a:endParaRPr>
          </a:p>
        </p:txBody>
      </p:sp>
      <p:pic>
        <p:nvPicPr>
          <p:cNvPr id="9218" name="Picture 2" descr="E:\En turno\Normales\Cientifico-Riendose-60811_w5ce6cab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0613" y="692150"/>
            <a:ext cx="3333750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E:\En turno\Normales\0_ab684_843475ac_orig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429000"/>
            <a:ext cx="33337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2" presetClass="emp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5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475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4737338"/>
            <a:ext cx="41764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i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PÁSELA Y HAGA REÍR A ALGUIEN!</a:t>
            </a:r>
          </a:p>
          <a:p>
            <a:pPr algn="ctr"/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 </a:t>
            </a:r>
            <a:r>
              <a:rPr lang="en-US" sz="2000" i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LA RISA ES LA MEDICINA DEL ALMA!!</a:t>
            </a:r>
            <a:endParaRPr lang="es-MX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716016" y="1405225"/>
            <a:ext cx="416867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i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PASS IT AROUND AND MAKE SOMEONE LAUGH!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 </a:t>
            </a:r>
            <a:r>
              <a:rPr lang="en-US" sz="2000" i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endParaRPr lang="en-US" sz="2000" i="1" dirty="0" smtClean="0">
              <a:solidFill>
                <a:srgbClr val="0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  <a:ea typeface="Times New Roman"/>
            </a:endParaRPr>
          </a:p>
          <a:p>
            <a:pPr algn="ctr"/>
            <a:r>
              <a:rPr lang="es-E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LAUGHTER IS THE SOUL'S MEDICINE!!</a:t>
            </a:r>
            <a:endParaRPr lang="es-MX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</a:endParaRPr>
          </a:p>
        </p:txBody>
      </p:sp>
      <p:pic>
        <p:nvPicPr>
          <p:cNvPr id="10242" name="Picture 2" descr="E:\En turno\Normales\N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121952"/>
            <a:ext cx="4775088" cy="477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E:\En turno\Normales\35k90d5.jp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636912"/>
            <a:ext cx="2995686" cy="3971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2650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6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8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394" name="Picture 2" descr="E:\En turno\Comprimidas\atributo-a-Mandela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11560" y="116632"/>
            <a:ext cx="792088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Monumento </a:t>
            </a:r>
            <a:r>
              <a:rPr lang="es-E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</a:t>
            </a:r>
            <a:r>
              <a:rPr lang="es-E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Mandela</a:t>
            </a:r>
            <a:endParaRPr lang="es-E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691680" y="5805264"/>
            <a:ext cx="57606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DeflateTo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Sudafrica</a:t>
            </a:r>
            <a:endParaRPr lang="es-E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44581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187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187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55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Multimedia\Imagenes\Imagnes Web HD\cascada-animad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7314" y="1412776"/>
            <a:ext cx="4715166" cy="401401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04813"/>
            <a:ext cx="2190750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24328" y="932970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07:14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4860032" y="908720"/>
            <a:ext cx="222535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5F5EC3A4-B7A9-4661-902A-59AD703F9E4A}" type="datetime4">
              <a:rPr lang="es-ES" sz="1800" b="1" smtClean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 algn="ctr">
                <a:defRPr/>
              </a:pPr>
              <a:t>12 de mayo de 2015</a:t>
            </a:fld>
            <a:endParaRPr lang="es-ES" sz="1800" b="1" dirty="0">
              <a:ln w="11430"/>
              <a:solidFill>
                <a:srgbClr val="7030A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5292080" y="5314564"/>
            <a:ext cx="2736304" cy="4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404813"/>
            <a:ext cx="2182813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251520" y="116632"/>
            <a:ext cx="3960440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Conquest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of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paradise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Vangelis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05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33</a:t>
            </a: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816030" y="5733256"/>
            <a:ext cx="2076450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9108504" y="6309320"/>
            <a:ext cx="2880320" cy="400110"/>
          </a:xfrm>
          <a:prstGeom prst="rect">
            <a:avLst/>
          </a:prstGeom>
        </p:spPr>
        <p:txBody>
          <a:bodyPr>
            <a:prstTxWarp prst="textPlain">
              <a:avLst>
                <a:gd name="adj" fmla="val 47157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( 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 P5F1R0I1T1A1D1M1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  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split orient="vert"/>
      </p:transition>
    </mc:Choice>
    <mc:Fallback>
      <p:transition spd="slow" advClick="0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"/>
                            </p:stCondLst>
                            <p:childTnLst>
                              <p:par>
                                <p:cTn id="11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47" presetClass="exit" presetSubtype="0" fill="hold" grpId="1" nodeType="withEffect">
                                  <p:stCondLst>
                                    <p:cond delay="2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6324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6327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8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9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30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31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32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33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476672"/>
            <a:ext cx="4176464" cy="262533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Profesor: </a:t>
            </a:r>
            <a:r>
              <a:rPr lang="es-ES" sz="2000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Maria</a:t>
            </a:r>
            <a:r>
              <a:rPr lang="es-E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, ir al mapa del y encontrar a América del norte.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MARIA: </a:t>
            </a:r>
            <a:r>
              <a:rPr lang="es-E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Aquí está.</a:t>
            </a: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Profesor: correcto. ¿Ahora clase, quién descubrió América?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Clase: </a:t>
            </a:r>
            <a:r>
              <a:rPr lang="es-ES" sz="2000" i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Maria</a:t>
            </a: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. </a:t>
            </a:r>
            <a: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____________________________________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  <a:r>
              <a:rPr lang="en-US" sz="2000" i="1" dirty="0" smtClean="0">
                <a:solidFill>
                  <a:srgbClr val="4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/>
            </a:r>
            <a:br>
              <a:rPr lang="en-US" sz="2000" i="1" dirty="0" smtClean="0">
                <a:solidFill>
                  <a:srgbClr val="4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n-US" sz="2000" i="1" dirty="0" smtClean="0">
                <a:solidFill>
                  <a:srgbClr val="4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4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4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Profesor: John, ¿por qué estás haciendo la multiplicación de las matemáticas en el piso?</a:t>
            </a: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JOHN: Me dijiste que hacerlo sin usar tablas. </a:t>
            </a:r>
            <a: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__________________________________________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  <a:r>
              <a:rPr lang="en-US" sz="2000" i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/>
            </a:r>
            <a:br>
              <a:rPr lang="en-US" sz="2000" i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n-US" sz="2000" i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Profesor: Glenn, cómo se escribe 'cocodrilo'?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GLENN: K-R-O-K-O-D-E-A-L ' </a:t>
            </a:r>
            <a:r>
              <a:rPr lang="en-US" sz="2000" i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Profesor: No, eso está mal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GLENN: Tal vez sea equivocada, pero usted me preguntó cómo lo escribo. </a:t>
            </a:r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/>
            </a:r>
            <a:b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(Me encanta a este chico)</a:t>
            </a: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  <a: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____________________________________________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  <a: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/>
            </a:r>
            <a:b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Profesor: Donald, ¿cuál es la fórmula química de agua?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DONALD: H I J K L M N O. </a:t>
            </a:r>
            <a: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Maestro: ¿Qué están hablando?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DONALD: Ayer me dijiste que es H o. 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__________________________________ </a:t>
            </a:r>
            <a:r>
              <a:rPr lang="en-US" sz="2000" i="1" dirty="0" smtClean="0">
                <a:solidFill>
                  <a:srgbClr val="824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/>
            </a:r>
            <a:br>
              <a:rPr lang="en-US" sz="2000" i="1" dirty="0" smtClean="0">
                <a:solidFill>
                  <a:srgbClr val="824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n-US" sz="2000" i="1" dirty="0" smtClean="0">
                <a:solidFill>
                  <a:srgbClr val="824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824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824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Profesor: </a:t>
            </a:r>
            <a:r>
              <a:rPr lang="es-ES" sz="2000" i="1" dirty="0" err="1" smtClean="0">
                <a:solidFill>
                  <a:srgbClr val="824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Winnie</a:t>
            </a:r>
            <a:r>
              <a:rPr lang="es-ES" sz="2000" i="1" dirty="0" smtClean="0">
                <a:solidFill>
                  <a:srgbClr val="824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, nombre algo importante que tenemos hoy en día que no teníamos hace diez años.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WINNIE: Me! </a:t>
            </a:r>
            <a: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__________________________________________ </a:t>
            </a:r>
            <a:r>
              <a:rPr lang="en-US" sz="2000" i="1" dirty="0" smtClean="0">
                <a:solidFill>
                  <a:srgbClr val="FF8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/>
            </a:r>
            <a:br>
              <a:rPr lang="en-US" sz="2000" i="1" dirty="0" smtClean="0">
                <a:solidFill>
                  <a:srgbClr val="FF8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n-US" sz="2000" i="1" dirty="0" smtClean="0">
                <a:solidFill>
                  <a:srgbClr val="FF8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FF8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FF8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Profesor: Glen, por qué siempre tienes tan sucio?</a:t>
            </a: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  <a: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GLEN: </a:t>
            </a: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Bueno, estoy mucho más cerca del suelo que eres. 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_______________________________________ </a:t>
            </a:r>
            <a: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/>
            </a:r>
            <a:b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Profesor: </a:t>
            </a:r>
            <a:r>
              <a:rPr lang="es-ES" sz="2000" i="1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Millie</a:t>
            </a:r>
            <a:r>
              <a:rPr lang="es-E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, dame una frase a partir de 'I'.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MILLIE: es... </a:t>
            </a:r>
            <a: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Profesor: No, </a:t>
            </a:r>
            <a:r>
              <a:rPr lang="es-ES" sz="2000" i="1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Millie</a:t>
            </a:r>
            <a:r>
              <a:rPr lang="es-E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... Siempre digo, 'Yo soy'.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MILLIE: Muy bien... "Yo soy la novena letra del alfabeto".</a:t>
            </a:r>
            <a:r>
              <a:rPr lang="es-E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________________________________ </a:t>
            </a:r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/>
            </a:r>
            <a:b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Profesor: George Washington no sólo talar árbol de cerezo de su padre, pero también lo admitió. Ahora, </a:t>
            </a:r>
            <a:r>
              <a:rPr lang="es-ES" sz="2000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Louie</a:t>
            </a:r>
            <a:r>
              <a:rPr lang="es-E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, ¿sabes por qué su padre no castigarlo?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LOUIS: Porque George todavía tenía el hacha en la mano y...</a:t>
            </a:r>
            <a:r>
              <a:rPr lang="es-E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______________________________________ </a:t>
            </a:r>
            <a:r>
              <a:rPr lang="en-US" sz="2000" i="1" dirty="0" smtClean="0">
                <a:solidFill>
                  <a:srgbClr val="0000A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/>
            </a:r>
            <a:br>
              <a:rPr lang="en-US" sz="2000" i="1" dirty="0" smtClean="0">
                <a:solidFill>
                  <a:srgbClr val="0000A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n-US" sz="2000" i="1" dirty="0" smtClean="0">
                <a:solidFill>
                  <a:srgbClr val="0000A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0000A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0000A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¿Profesor: </a:t>
            </a:r>
            <a:r>
              <a:rPr lang="es-ES" sz="2000" i="1" dirty="0" err="1" smtClean="0">
                <a:solidFill>
                  <a:srgbClr val="0000A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Simon</a:t>
            </a:r>
            <a:r>
              <a:rPr lang="es-ES" sz="2000" i="1" dirty="0" smtClean="0">
                <a:solidFill>
                  <a:srgbClr val="0000A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, Dime francamente, me dices oraciones antes de comer?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SIMON: No, señor, no tengo que, mi madre es buena cocinera. 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______________________________ </a:t>
            </a:r>
            <a:r>
              <a:rPr lang="en-US" sz="2000" i="1" dirty="0" smtClean="0">
                <a:solidFill>
                  <a:srgbClr val="81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/>
            </a:r>
            <a:br>
              <a:rPr lang="en-US" sz="2000" i="1" dirty="0" smtClean="0">
                <a:solidFill>
                  <a:srgbClr val="81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n-US" sz="2000" i="1" dirty="0" smtClean="0">
                <a:solidFill>
                  <a:srgbClr val="81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81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81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Profesor: </a:t>
            </a:r>
            <a:r>
              <a:rPr lang="es-ES" sz="2000" i="1" dirty="0" err="1" smtClean="0">
                <a:solidFill>
                  <a:srgbClr val="81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Clyde</a:t>
            </a:r>
            <a:r>
              <a:rPr lang="es-ES" sz="2000" i="1" dirty="0" smtClean="0">
                <a:solidFill>
                  <a:srgbClr val="81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, su composición en "Mi perro" es exactamente igual a la de su hermano. ¿Recibieron su?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CLYDE: No, señor. Es el mismo perro. 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___________________________________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PROFESOR: </a:t>
            </a:r>
            <a:r>
              <a:rPr lang="es-E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Harold, ¿cómo llamarías a una persona que sigue hablando cuando la gente ya no está interesada?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HAROLD: </a:t>
            </a:r>
            <a:r>
              <a:rPr lang="es-ES" sz="20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El profesor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__________________________________ </a:t>
            </a:r>
            <a:r>
              <a:rPr lang="en-US" sz="2000" i="1" dirty="0" smtClean="0">
                <a:solidFill>
                  <a:srgbClr val="2A2A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2A2A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2A2A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2A2A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/>
            </a:r>
            <a:br>
              <a:rPr lang="en-US" sz="2000" i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</a:br>
            <a:r>
              <a:rPr lang="es-ES" sz="2000" i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imes New Roman"/>
              </a:rPr>
              <a:t>PÁSELA Y HACER REÍR A ALGUIEN!</a:t>
            </a:r>
            <a:r>
              <a:rPr lang="es-E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 </a:t>
            </a:r>
            <a:r>
              <a:rPr lang="en-US" sz="2000" i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LA RISA ES MEDICINA DEL ALMA!!</a:t>
            </a:r>
            <a:endParaRPr lang="es-MX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716016" y="517865"/>
            <a:ext cx="4168677" cy="262533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Maria, go to the map and find North America .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MARIA: </a:t>
            </a:r>
            <a: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Here it is.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Correct. Now class, who discovered America 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CLASS: Maria. </a:t>
            </a:r>
            <a: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____________________________________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r>
              <a:rPr lang="en-US" sz="2000" i="1" dirty="0" smtClean="0">
                <a:solidFill>
                  <a:srgbClr val="4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/>
            </a:r>
            <a:br>
              <a:rPr lang="en-US" sz="2000" i="1" dirty="0" smtClean="0">
                <a:solidFill>
                  <a:srgbClr val="4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4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4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4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John, why are you doing your math multiplication on the floor?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JOHN: You told me to do it without using tables. </a:t>
            </a:r>
            <a: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__________________________________________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r>
              <a:rPr lang="en-US" sz="2000" i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/>
            </a:r>
            <a:br>
              <a:rPr lang="en-US" sz="2000" i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Glenn, how do you spell 'crocodile?'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GLENN: K-R-O-K-O-D-I-A-L' </a:t>
            </a:r>
            <a:r>
              <a:rPr lang="en-US" sz="2000" i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No, that's wrong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GLENN: Maybe it is wrong, but you asked me how I spell it. </a:t>
            </a:r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/>
            </a:r>
            <a:b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(I Love this kid)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____________________________________________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/>
            </a:r>
            <a:b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Donald, what is the chemical formula for water?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DONALD: H I J K L M N O. </a:t>
            </a:r>
            <a: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What are you talking about?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DONALD: Yesterday you said it's H to O.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__________________________________ </a:t>
            </a:r>
            <a:r>
              <a:rPr lang="en-US" sz="2000" i="1" dirty="0" smtClean="0">
                <a:solidFill>
                  <a:srgbClr val="824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/>
            </a:r>
            <a:br>
              <a:rPr lang="en-US" sz="2000" i="1" dirty="0" smtClean="0">
                <a:solidFill>
                  <a:srgbClr val="824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824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824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824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Winnie, name one important thing we have today that we didn't have ten years ago.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WINNIE: Me! </a:t>
            </a:r>
            <a: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__________________________________________ </a:t>
            </a:r>
            <a:r>
              <a:rPr lang="en-US" sz="2000" i="1" dirty="0" smtClean="0">
                <a:solidFill>
                  <a:srgbClr val="FF8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/>
            </a:r>
            <a:br>
              <a:rPr lang="en-US" sz="2000" i="1" dirty="0" smtClean="0">
                <a:solidFill>
                  <a:srgbClr val="FF8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FF8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FF8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FF8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Glen, why do you always get so dirty?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GLEN: 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Well, I'm a lot closer to the ground than you are.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_______________________________________ </a:t>
            </a:r>
            <a: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/>
            </a:r>
            <a:b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Millie, give me a sentence starting with ' I. '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MILLIE: I is... </a:t>
            </a:r>
            <a: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No, Millie..... Always say, 'I am.'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MILLIE: All right... 'I am the ninth letter of the alphabet.'</a:t>
            </a:r>
            <a: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________________________________ </a:t>
            </a:r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/>
            </a:r>
            <a:b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George Washington not only chopped down his father's cherry tree, but also admitted it. Now, Louie, do you know why his father didn't punish him?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LOUIS: Because George still had the axe in his hand...</a:t>
            </a:r>
            <a:r>
              <a:rPr lang="en-US" sz="2000" i="1" dirty="0" smtClean="0">
                <a:solidFill>
                  <a:srgbClr val="4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______________________________________ </a:t>
            </a:r>
            <a:r>
              <a:rPr lang="en-US" sz="2000" i="1" dirty="0" smtClean="0">
                <a:solidFill>
                  <a:srgbClr val="0000A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/>
            </a:r>
            <a:br>
              <a:rPr lang="en-US" sz="2000" i="1" dirty="0" smtClean="0">
                <a:solidFill>
                  <a:srgbClr val="0000A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0000A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0000A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0000A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Now, Simon, tell me frankly, do you say prayers before eating?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SIMON: No sir, I don't have to, my Mom is a good cook.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______________________________ </a:t>
            </a:r>
            <a:r>
              <a:rPr lang="en-US" sz="2000" i="1" dirty="0" smtClean="0">
                <a:solidFill>
                  <a:srgbClr val="81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/>
            </a:r>
            <a:br>
              <a:rPr lang="en-US" sz="2000" i="1" dirty="0" smtClean="0">
                <a:solidFill>
                  <a:srgbClr val="81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81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81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81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Clyde , your composition on 'My Dog' is exactly the same as your brother's. Did you copy his?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CLYDE : No, sir. It's the same dog.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___________________________________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TEACHER: </a:t>
            </a:r>
            <a:r>
              <a:rPr lang="en-U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Harold, what do you call a person who keeps on talking when people are no longer interested?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HAROLD: </a:t>
            </a:r>
            <a:r>
              <a:rPr lang="en-US" sz="20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A teacher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 </a:t>
            </a:r>
            <a:b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__________________________________ </a:t>
            </a:r>
            <a:r>
              <a:rPr lang="en-US" sz="2000" i="1" dirty="0" smtClean="0">
                <a:solidFill>
                  <a:srgbClr val="2A2A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2A2A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2A2A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2A2A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n-US" sz="2000" i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/>
            </a:r>
            <a:br>
              <a:rPr lang="en-US" sz="2000" i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</a:br>
            <a:r>
              <a:rPr lang="en-US" sz="2000" i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  <a:cs typeface="Tahoma"/>
              </a:rPr>
              <a:t>PASS IT AROUND AND MAKE SOMEONE LAUGH!</a:t>
            </a:r>
            <a:r>
              <a:rPr lang="en-US" sz="20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 </a:t>
            </a:r>
            <a:r>
              <a:rPr lang="en-US" sz="2000" i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/>
            </a:r>
            <a:br>
              <a:rPr lang="en-US" sz="2000" i="1" dirty="0" smtClean="0">
                <a:solidFill>
                  <a:srgbClr val="0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</a:br>
            <a:r>
              <a:rPr lang="es-E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redit Valley" panose="02000400000000000000" pitchFamily="2" charset="0"/>
                <a:ea typeface="Times New Roman"/>
              </a:rPr>
              <a:t>LAUGHTER IS THE SOUL'S MEDICINE!!</a:t>
            </a:r>
            <a:endParaRPr lang="es-MX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redit Valley" panose="02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3680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17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1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808</TotalTime>
  <Words>507</Words>
  <Application>Microsoft Office PowerPoint</Application>
  <PresentationFormat>Presentación en pantalla (4:3)</PresentationFormat>
  <Paragraphs>163</Paragraphs>
  <Slides>17</Slides>
  <Notes>0</Notes>
  <HiddenSlides>1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17</vt:i4>
      </vt:variant>
    </vt:vector>
  </HeadingPairs>
  <TitlesOfParts>
    <vt:vector size="21" baseType="lpstr">
      <vt:lpstr>1_(SUb170)  Recopilaciones Facebook Vol 1   902</vt:lpstr>
      <vt:lpstr>2_Diseño predeterminado</vt:lpstr>
      <vt:lpstr>2_Tema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niños son rapidos</dc:title>
  <dc:creator>Eaglenest</dc:creator>
  <cp:lastModifiedBy>Eaglenest</cp:lastModifiedBy>
  <cp:revision>70</cp:revision>
  <dcterms:created xsi:type="dcterms:W3CDTF">2015-03-21T13:32:37Z</dcterms:created>
  <dcterms:modified xsi:type="dcterms:W3CDTF">2015-05-12T16:00:39Z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