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6" r:id="rId2"/>
  </p:sldMasterIdLst>
  <p:notesMasterIdLst>
    <p:notesMasterId r:id="rId20"/>
  </p:notesMasterIdLst>
  <p:sldIdLst>
    <p:sldId id="306" r:id="rId3"/>
    <p:sldId id="290" r:id="rId4"/>
    <p:sldId id="271" r:id="rId5"/>
    <p:sldId id="292" r:id="rId6"/>
    <p:sldId id="270" r:id="rId7"/>
    <p:sldId id="293" r:id="rId8"/>
    <p:sldId id="294" r:id="rId9"/>
    <p:sldId id="295" r:id="rId10"/>
    <p:sldId id="300" r:id="rId11"/>
    <p:sldId id="296" r:id="rId12"/>
    <p:sldId id="297" r:id="rId13"/>
    <p:sldId id="299" r:id="rId14"/>
    <p:sldId id="301" r:id="rId15"/>
    <p:sldId id="303" r:id="rId16"/>
    <p:sldId id="304" r:id="rId17"/>
    <p:sldId id="309" r:id="rId18"/>
    <p:sldId id="310" r:id="rId1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WOYrFEyT57T0oB+ijk9Nwg==" hashData="lckZQkVXwGX5Q6ADaQ1DjNSVNd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7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792" y="-3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73B84F-239D-4D30-8EB4-D84050DE1C5D}" type="datetimeFigureOut">
              <a:rPr lang="es-ES" smtClean="0"/>
              <a:t>24/05/2015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D74504-5AE4-4098-8B4C-8113F28038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372777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D74504-5AE4-4098-8B4C-8113F280382B}" type="slidenum">
              <a:rPr lang="es-ES" smtClean="0"/>
              <a:t>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774859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9E6D1-2B90-4E2F-B2D5-05A3EAD7B43A}" type="datetimeFigureOut">
              <a:rPr lang="es-ES" smtClean="0"/>
              <a:t>24/05/2015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62246-AD97-4D04-9B59-CE354CAE21D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93764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litter dir="u" pattern="hexagon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9E6D1-2B90-4E2F-B2D5-05A3EAD7B43A}" type="datetimeFigureOut">
              <a:rPr lang="es-ES" smtClean="0"/>
              <a:t>24/05/2015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62246-AD97-4D04-9B59-CE354CAE21D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92055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litter dir="u" pattern="hexagon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9E6D1-2B90-4E2F-B2D5-05A3EAD7B43A}" type="datetimeFigureOut">
              <a:rPr lang="es-ES" smtClean="0"/>
              <a:t>24/05/2015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62246-AD97-4D04-9B59-CE354CAE21D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45104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litter dir="u" pattern="hexagon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06546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44705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70995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8642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65937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75593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66665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04157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99531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023150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77826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gif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3" Type="http://schemas.openxmlformats.org/officeDocument/2006/relationships/slideLayout" Target="../slideLayouts/slideLayout6.xml"/><Relationship Id="rId7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4.xml"/><Relationship Id="rId5" Type="http://schemas.openxmlformats.org/officeDocument/2006/relationships/slideLayout" Target="../slideLayouts/slideLayout8.xml"/><Relationship Id="rId10" Type="http://schemas.openxmlformats.org/officeDocument/2006/relationships/slideLayout" Target="../slideLayouts/slideLayout13.xml"/><Relationship Id="rId4" Type="http://schemas.openxmlformats.org/officeDocument/2006/relationships/slideLayout" Target="../slideLayouts/slideLayout7.xml"/><Relationship Id="rId9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A9E6D1-2B90-4E2F-B2D5-05A3EAD7B43A}" type="datetimeFigureOut">
              <a:rPr lang="es-ES" smtClean="0"/>
              <a:t>24/05/2015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E62246-AD97-4D04-9B59-CE354CAE21D2}" type="slidenum">
              <a:rPr lang="es-ES" smtClean="0"/>
              <a:t>‹Nº›</a:t>
            </a:fld>
            <a:endParaRPr lang="es-ES"/>
          </a:p>
        </p:txBody>
      </p:sp>
      <p:pic>
        <p:nvPicPr>
          <p:cNvPr id="4098" name="Picture 2" descr="C:\Users\Eleni\Desktop\ultimo escritorio\bellisima\0.jpg"/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7150" y="0"/>
            <a:ext cx="920114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i44.tinypic.com/244zhvb.gif"/>
          <p:cNvPicPr>
            <a:picLocks noChangeAspect="1" noChangeArrowheads="1" noCrop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953" y="2527358"/>
            <a:ext cx="1996222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69144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5" r:id="rId3"/>
  </p:sldLayoutIdLst>
  <mc:AlternateContent xmlns:mc="http://schemas.openxmlformats.org/markup-compatibility/2006" xmlns:p14="http://schemas.microsoft.com/office/powerpoint/2010/main">
    <mc:Choice Requires="p14">
      <p:transition spd="slow" p14:dur="5000">
        <p14:glitter dir="u" pattern="hexagon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15684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59" r:id="rId3"/>
    <p:sldLayoutId id="2147483660" r:id="rId4"/>
    <p:sldLayoutId id="2147483661" r:id="rId5"/>
    <p:sldLayoutId id="2147483662" r:id="rId6"/>
    <p:sldLayoutId id="2147483663" r:id="rId7"/>
    <p:sldLayoutId id="2147483664" r:id="rId8"/>
    <p:sldLayoutId id="2147483665" r:id="rId9"/>
    <p:sldLayoutId id="2147483666" r:id="rId10"/>
    <p:sldLayoutId id="2147483667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.gif"/><Relationship Id="rId5" Type="http://schemas.openxmlformats.org/officeDocument/2006/relationships/image" Target="../media/image4.jp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gif"/><Relationship Id="rId4" Type="http://schemas.openxmlformats.org/officeDocument/2006/relationships/image" Target="../media/image36.gi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8.png"/><Relationship Id="rId10" Type="http://schemas.openxmlformats.org/officeDocument/2006/relationships/image" Target="../media/image4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Users\Eleni\Desktop\ultimo escritorio\bellisima\00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9388" y="0"/>
            <a:ext cx="923925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CuadroTexto"/>
          <p:cNvSpPr txBox="1"/>
          <p:nvPr/>
        </p:nvSpPr>
        <p:spPr>
          <a:xfrm>
            <a:off x="3099600" y="3645024"/>
            <a:ext cx="3128584" cy="979414"/>
          </a:xfrm>
          <a:prstGeom prst="rect">
            <a:avLst/>
          </a:prstGeom>
          <a:noFill/>
        </p:spPr>
        <p:txBody>
          <a:bodyPr wrap="square" rtlCol="0">
            <a:prstTxWarp prst="textDoubleWave1">
              <a:avLst/>
            </a:prstTxWarp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r>
              <a:rPr lang="es-ES" sz="3600" b="1" dirty="0" smtClean="0">
                <a:ln w="6350">
                  <a:solidFill>
                    <a:srgbClr val="FFFF00"/>
                  </a:solidFill>
                </a:ln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anose="04020404031007020602" pitchFamily="82" charset="0"/>
              </a:rPr>
              <a:t>SON</a:t>
            </a:r>
            <a:endParaRPr lang="es-ES" sz="3600" b="1" dirty="0">
              <a:ln w="6350">
                <a:solidFill>
                  <a:srgbClr val="FFFF00"/>
                </a:solidFill>
              </a:ln>
              <a:blipFill dpi="0" rotWithShape="1"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iller" panose="04020404031007020602" pitchFamily="82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3671900" y="188640"/>
            <a:ext cx="1806201" cy="1128582"/>
          </a:xfrm>
          <a:prstGeom prst="rect">
            <a:avLst/>
          </a:prstGeom>
          <a:noFill/>
        </p:spPr>
        <p:txBody>
          <a:bodyPr wrap="square" rtlCol="0">
            <a:prstTxWarp prst="textWave1">
              <a:avLst>
                <a:gd name="adj1" fmla="val 0"/>
                <a:gd name="adj2" fmla="val -10000"/>
              </a:avLst>
            </a:prstTxWarp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r>
              <a:rPr lang="es-ES" sz="3600" b="1" dirty="0" smtClean="0">
                <a:ln w="6350">
                  <a:solidFill>
                    <a:srgbClr val="FFFF00"/>
                  </a:solidFill>
                </a:ln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anose="04020404031007020602" pitchFamily="82" charset="0"/>
              </a:rPr>
              <a:t>LOS</a:t>
            </a:r>
            <a:endParaRPr lang="es-ES" sz="3600" b="1" dirty="0">
              <a:ln w="6350">
                <a:solidFill>
                  <a:srgbClr val="FFFF00"/>
                </a:solidFill>
              </a:ln>
              <a:blipFill dpi="0" rotWithShape="1"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iller" panose="04020404031007020602" pitchFamily="82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3182993" y="2124352"/>
            <a:ext cx="3312808" cy="1304647"/>
          </a:xfrm>
          <a:prstGeom prst="rect">
            <a:avLst/>
          </a:prstGeom>
          <a:noFill/>
        </p:spPr>
        <p:txBody>
          <a:bodyPr wrap="square" rtlCol="0">
            <a:prstTxWarp prst="textWave1">
              <a:avLst/>
            </a:prstTxWarp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r>
              <a:rPr lang="es-ES" sz="3600" b="1" dirty="0" smtClean="0">
                <a:ln w="6350">
                  <a:solidFill>
                    <a:srgbClr val="FFFF00"/>
                  </a:solidFill>
                </a:ln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anose="03090702030407020403" pitchFamily="66" charset="0"/>
              </a:rPr>
              <a:t>HOMBRES</a:t>
            </a:r>
            <a:endParaRPr lang="es-ES" sz="3600" b="1" dirty="0">
              <a:ln w="6350">
                <a:solidFill>
                  <a:srgbClr val="FFFF00"/>
                </a:solidFill>
              </a:ln>
              <a:blipFill dpi="0" rotWithShape="1"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stral" panose="03090702030407020403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0" y="6381328"/>
            <a:ext cx="30436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anose="04020404031007020602" pitchFamily="82" charset="0"/>
              </a:rPr>
              <a:t>Ppsx creado por Helen</a:t>
            </a:r>
            <a:endParaRPr lang="es-ES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iller" panose="04020404031007020602" pitchFamily="82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3671900" y="6381328"/>
            <a:ext cx="15481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err="1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anose="04020404031007020602" pitchFamily="82" charset="0"/>
              </a:rPr>
              <a:t>Automatico</a:t>
            </a:r>
            <a:endParaRPr lang="es-ES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iller" panose="04020404031007020602" pitchFamily="82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4445986" y="5350366"/>
            <a:ext cx="713701" cy="1030962"/>
          </a:xfrm>
          <a:prstGeom prst="rect">
            <a:avLst/>
          </a:prstGeom>
          <a:noFill/>
        </p:spPr>
        <p:txBody>
          <a:bodyPr wrap="square" rtlCol="0">
            <a:prstTxWarp prst="textWave1">
              <a:avLst>
                <a:gd name="adj1" fmla="val 12500"/>
                <a:gd name="adj2" fmla="val -5473"/>
              </a:avLst>
            </a:prstTxWarp>
            <a:spAutoFit/>
          </a:bodyPr>
          <a:lstStyle/>
          <a:p>
            <a:r>
              <a:rPr lang="es-ES" sz="7200" b="1" dirty="0" smtClean="0">
                <a:ln>
                  <a:solidFill>
                    <a:srgbClr val="FFFF00"/>
                  </a:solidFill>
                </a:ln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es-ES" sz="7200" b="1" dirty="0">
              <a:ln>
                <a:solidFill>
                  <a:srgbClr val="FFFF00"/>
                </a:solidFill>
              </a:ln>
              <a:blipFill dpi="0" rotWithShape="1"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" name="Picture 12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60414" y="5672673"/>
            <a:ext cx="1995840" cy="113263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359668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7249">
        <p14:glitter dir="u" pattern="hexagon"/>
        <p:sndAc>
          <p:stSnd loop="1">
            <p:snd r:embed="rId3" name="1lstkiss52.wav"/>
          </p:stSnd>
        </p:sndAc>
      </p:transition>
    </mc:Choice>
    <mc:Fallback xmlns="">
      <p:transition spd="slow" advTm="37249">
        <p:fade/>
        <p:sndAc>
          <p:stSnd loop="1">
            <p:snd r:embed="rId7" name="1lstkiss5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36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8400"/>
                            </p:stCondLst>
                            <p:childTnLst>
                              <p:par>
                                <p:cTn id="2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2000"/>
                            </p:stCondLst>
                            <p:childTnLst>
                              <p:par>
                                <p:cTn id="30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136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365" fill="hold">
                                          <p:stCondLst>
                                            <p:cond delay="136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68" decel="50000" autoRev="1" fill="hold">
                                          <p:stCondLst>
                                            <p:cond delay="136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8" fill="hold">
                                          <p:stCondLst>
                                            <p:cond delay="259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7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9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4" grpId="0"/>
      <p:bldP spid="5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3 Grupo"/>
          <p:cNvGrpSpPr/>
          <p:nvPr/>
        </p:nvGrpSpPr>
        <p:grpSpPr>
          <a:xfrm>
            <a:off x="-180528" y="-24454"/>
            <a:ext cx="9577064" cy="7125862"/>
            <a:chOff x="-3372" y="-24454"/>
            <a:chExt cx="9124950" cy="6882453"/>
          </a:xfrm>
        </p:grpSpPr>
        <p:pic>
          <p:nvPicPr>
            <p:cNvPr id="32771" name="Picture 3" descr="C:\Users\Eleni\Desktop\ultimo escritorio\bellisima\02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3372" y="-24454"/>
              <a:ext cx="9124950" cy="688245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1 Rectángulo"/>
            <p:cNvSpPr/>
            <p:nvPr/>
          </p:nvSpPr>
          <p:spPr>
            <a:xfrm>
              <a:off x="323529" y="692696"/>
              <a:ext cx="4235574" cy="1200329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extrusionH="57150">
                <a:bevelT w="69850" h="38100" prst="cross"/>
              </a:sp3d>
            </a:bodyPr>
            <a:lstStyle/>
            <a:p>
              <a:pPr>
                <a:defRPr/>
              </a:pPr>
              <a:r>
                <a:rPr lang="pt-BR" sz="36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Los </a:t>
              </a:r>
              <a:r>
                <a:rPr lang="pt-BR" sz="3600" b="1" dirty="0" err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hombres</a:t>
              </a:r>
              <a:r>
                <a:rPr lang="pt-BR" sz="36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 </a:t>
              </a:r>
              <a:r>
                <a:rPr lang="pt-BR" sz="3600" b="1" dirty="0" err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son</a:t>
              </a:r>
              <a:r>
                <a:rPr lang="pt-BR" sz="36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 como </a:t>
              </a:r>
              <a:r>
                <a:rPr lang="pt-BR" sz="3600" b="1" dirty="0" err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la</a:t>
              </a:r>
              <a:r>
                <a:rPr lang="pt-BR" sz="36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 </a:t>
              </a:r>
              <a:r>
                <a:rPr lang="pt-BR" sz="3600" b="1" dirty="0" err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menstruación</a:t>
              </a:r>
              <a:r>
                <a:rPr lang="pt-BR" sz="36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,</a:t>
              </a:r>
            </a:p>
          </p:txBody>
        </p:sp>
      </p:grpSp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329545" y="3717032"/>
            <a:ext cx="4026432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>
              <a:defRPr/>
            </a:pPr>
            <a:r>
              <a:rPr lang="pt-BR" sz="3200" b="1" dirty="0" err="1">
                <a:solidFill>
                  <a:srgbClr val="00B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cuando</a:t>
            </a:r>
            <a:r>
              <a:rPr lang="pt-BR" sz="32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3200" b="1" dirty="0" err="1">
                <a:solidFill>
                  <a:srgbClr val="00B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llega</a:t>
            </a:r>
            <a:r>
              <a:rPr lang="pt-BR" sz="32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 incomoda y </a:t>
            </a:r>
            <a:r>
              <a:rPr lang="pt-BR" sz="3200" b="1" dirty="0" err="1">
                <a:solidFill>
                  <a:srgbClr val="00B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cuando</a:t>
            </a:r>
            <a:r>
              <a:rPr lang="pt-BR" sz="32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 se atrasa preocupa.</a:t>
            </a:r>
          </a:p>
        </p:txBody>
      </p:sp>
      <p:pic>
        <p:nvPicPr>
          <p:cNvPr id="7" name="Picture 17" descr="C:\Users\Eleni\Desktop\Hombres Helen\Diapositiva1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24454"/>
            <a:ext cx="9577064" cy="7125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C:\Users\Eleni\Desktop\Hombres Helen\Diapositiva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24454"/>
            <a:ext cx="9577064" cy="7125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5602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7959">
        <p14:glitter dir="u" pattern="hexagon"/>
      </p:transition>
    </mc:Choice>
    <mc:Fallback xmlns="">
      <p:transition spd="slow" advTm="3795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3000"/>
                            </p:stCondLst>
                            <p:childTnLst>
                              <p:par>
                                <p:cTn id="14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4294967295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grpSp>
        <p:nvGrpSpPr>
          <p:cNvPr id="5" name="4 Grupo"/>
          <p:cNvGrpSpPr/>
          <p:nvPr/>
        </p:nvGrpSpPr>
        <p:grpSpPr>
          <a:xfrm>
            <a:off x="-252536" y="4952"/>
            <a:ext cx="9396536" cy="6853048"/>
            <a:chOff x="9525" y="19050"/>
            <a:chExt cx="9124950" cy="6855617"/>
          </a:xfrm>
        </p:grpSpPr>
        <p:pic>
          <p:nvPicPr>
            <p:cNvPr id="17411" name="Picture 3" descr="C:\Users\Eleni\Desktop\ultimo escritorio\bellisima\02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25" y="19050"/>
              <a:ext cx="9124950" cy="68556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" name="Rectangle 3"/>
            <p:cNvSpPr>
              <a:spLocks noChangeArrowheads="1"/>
            </p:cNvSpPr>
            <p:nvPr/>
          </p:nvSpPr>
          <p:spPr bwMode="auto">
            <a:xfrm>
              <a:off x="395288" y="620713"/>
              <a:ext cx="4824784" cy="8636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anchor="ctr">
              <a:scene3d>
                <a:camera prst="orthographicFront"/>
                <a:lightRig rig="threePt" dir="t"/>
              </a:scene3d>
              <a:sp3d extrusionH="57150">
                <a:bevelT w="69850" h="38100" prst="cross"/>
              </a:sp3d>
            </a:bodyPr>
            <a:lstStyle/>
            <a:p>
              <a:pPr>
                <a:defRPr/>
              </a:pPr>
              <a:r>
                <a:rPr lang="pt-BR" sz="3600" b="1" dirty="0" err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Los</a:t>
              </a:r>
              <a:r>
                <a:rPr lang="pt-BR" sz="36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 </a:t>
              </a:r>
              <a:r>
                <a:rPr lang="pt-BR" sz="3600" b="1" dirty="0" err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hombres</a:t>
              </a:r>
              <a:r>
                <a:rPr lang="pt-BR" sz="36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 </a:t>
              </a:r>
              <a:r>
                <a:rPr lang="pt-BR" sz="3600" b="1" dirty="0" err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son</a:t>
              </a:r>
              <a:r>
                <a:rPr lang="pt-BR" sz="36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 como </a:t>
              </a:r>
              <a:r>
                <a:rPr lang="pt-BR" sz="3600" b="1" dirty="0" err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las</a:t>
              </a:r>
              <a:r>
                <a:rPr lang="pt-BR" sz="36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 </a:t>
              </a:r>
              <a:r>
                <a:rPr lang="pt-BR" sz="3600" b="1" dirty="0" err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vacaciones</a:t>
              </a:r>
              <a:r>
                <a:rPr lang="pt-BR" sz="36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, </a:t>
              </a:r>
            </a:p>
          </p:txBody>
        </p:sp>
      </p:grp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409808" y="4443495"/>
            <a:ext cx="633571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>
              <a:defRPr/>
            </a:pPr>
            <a:r>
              <a:rPr lang="pt-BR" sz="32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no </a:t>
            </a:r>
            <a:r>
              <a:rPr lang="pt-BR" sz="3200" b="1" dirty="0" err="1">
                <a:solidFill>
                  <a:srgbClr val="00B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duran</a:t>
            </a:r>
            <a:r>
              <a:rPr lang="pt-BR" sz="32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3200" b="1" dirty="0" err="1">
                <a:solidFill>
                  <a:srgbClr val="00B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lo</a:t>
            </a:r>
            <a:r>
              <a:rPr lang="pt-BR" sz="32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 bastante.</a:t>
            </a:r>
          </a:p>
        </p:txBody>
      </p:sp>
      <p:pic>
        <p:nvPicPr>
          <p:cNvPr id="11" name="Picture 7" descr="C:\Users\Eleni\Desktop\Hombres Helen\Diapositiva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0"/>
            <a:ext cx="939653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:\Users\Eleni\Desktop\Hombres Helen\Diapositiva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0"/>
            <a:ext cx="9396536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5126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8752">
        <p14:glitter dir="u" pattern="hexagon"/>
      </p:transition>
    </mc:Choice>
    <mc:Fallback xmlns="">
      <p:transition spd="slow" advTm="3875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6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0"/>
                            </p:stCondLst>
                            <p:childTnLst>
                              <p:par>
                                <p:cTn id="14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8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1 Grupo"/>
          <p:cNvGrpSpPr/>
          <p:nvPr/>
        </p:nvGrpSpPr>
        <p:grpSpPr>
          <a:xfrm>
            <a:off x="-252536" y="0"/>
            <a:ext cx="9649072" cy="6957392"/>
            <a:chOff x="0" y="0"/>
            <a:chExt cx="9134475" cy="6957392"/>
          </a:xfrm>
        </p:grpSpPr>
        <p:pic>
          <p:nvPicPr>
            <p:cNvPr id="18433" name="Picture 1" descr="C:\Users\Eleni\Desktop\ultimo escritorio\bellisima\02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34475" cy="69573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Rectangle 3"/>
            <p:cNvSpPr>
              <a:spLocks noChangeArrowheads="1"/>
            </p:cNvSpPr>
            <p:nvPr/>
          </p:nvSpPr>
          <p:spPr bwMode="auto">
            <a:xfrm>
              <a:off x="376151" y="908720"/>
              <a:ext cx="4968800" cy="10080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anchor="ctr">
              <a:scene3d>
                <a:camera prst="orthographicFront"/>
                <a:lightRig rig="threePt" dir="t"/>
              </a:scene3d>
              <a:sp3d extrusionH="57150">
                <a:bevelT w="69850" h="38100" prst="cross"/>
              </a:sp3d>
            </a:bodyPr>
            <a:lstStyle/>
            <a:p>
              <a:pPr>
                <a:defRPr/>
              </a:pPr>
              <a:r>
                <a:rPr lang="pt-BR" sz="4000" b="1" dirty="0" err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Los</a:t>
              </a:r>
              <a:r>
                <a:rPr lang="pt-BR" sz="40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 </a:t>
              </a:r>
              <a:r>
                <a:rPr lang="pt-BR" sz="4000" b="1" dirty="0" err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hombres</a:t>
              </a:r>
              <a:r>
                <a:rPr lang="pt-BR" sz="40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 </a:t>
              </a:r>
              <a:r>
                <a:rPr lang="pt-BR" sz="4000" b="1" dirty="0" err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son</a:t>
              </a:r>
              <a:r>
                <a:rPr lang="pt-BR" sz="40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 como </a:t>
              </a:r>
              <a:r>
                <a:rPr lang="pt-BR" sz="4000" b="1" dirty="0" err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las</a:t>
              </a:r>
              <a:r>
                <a:rPr lang="pt-BR" sz="40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 bananas,</a:t>
              </a:r>
              <a:endParaRPr lang="pt-BR" sz="4000" dirty="0">
                <a:solidFill>
                  <a:srgbClr val="FF0000"/>
                </a:solidFill>
                <a:effectLst/>
                <a:latin typeface="Monotype Corsiva" panose="03010101010201010101" pitchFamily="66" charset="0"/>
              </a:endParaRPr>
            </a:p>
          </p:txBody>
        </p:sp>
      </p:grp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395288" y="4120298"/>
            <a:ext cx="4027685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>
              <a:defRPr/>
            </a:pPr>
            <a:r>
              <a:rPr lang="pt-BR" sz="3200" b="1" dirty="0" err="1">
                <a:solidFill>
                  <a:srgbClr val="00B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cuanto</a:t>
            </a:r>
            <a:r>
              <a:rPr lang="pt-BR" sz="32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 más </a:t>
            </a:r>
            <a:r>
              <a:rPr lang="pt-BR" sz="3200" b="1" dirty="0" err="1">
                <a:solidFill>
                  <a:srgbClr val="00B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envejecen</a:t>
            </a:r>
            <a:r>
              <a:rPr lang="pt-BR" sz="32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, más </a:t>
            </a:r>
            <a:r>
              <a:rPr lang="pt-BR" sz="3200" b="1" dirty="0" err="1">
                <a:solidFill>
                  <a:srgbClr val="00B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blandas</a:t>
            </a:r>
            <a:r>
              <a:rPr lang="pt-BR" sz="32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3200" b="1" dirty="0" err="1">
                <a:solidFill>
                  <a:srgbClr val="00B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quedan</a:t>
            </a:r>
            <a:r>
              <a:rPr lang="pt-BR" sz="32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.</a:t>
            </a:r>
          </a:p>
        </p:txBody>
      </p:sp>
      <p:pic>
        <p:nvPicPr>
          <p:cNvPr id="6" name="Picture 11" descr="C:\Users\Eleni\Desktop\Hombres Helen\Diapositiva1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1"/>
            <a:ext cx="9649072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9" descr="C:\Users\Eleni\Desktop\Hombres Helen\Diapositiva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0"/>
            <a:ext cx="9649072" cy="69573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1957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6000">
        <p14:glitter dir="u" pattern="hexagon"/>
      </p:transition>
    </mc:Choice>
    <mc:Fallback xmlns="">
      <p:transition spd="slow" advTm="3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0"/>
                            </p:stCondLst>
                            <p:childTnLst>
                              <p:par>
                                <p:cTn id="16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1 Grupo"/>
          <p:cNvGrpSpPr/>
          <p:nvPr/>
        </p:nvGrpSpPr>
        <p:grpSpPr>
          <a:xfrm>
            <a:off x="-108520" y="0"/>
            <a:ext cx="9252520" cy="6858000"/>
            <a:chOff x="-108520" y="0"/>
            <a:chExt cx="9252520" cy="6858000"/>
          </a:xfrm>
        </p:grpSpPr>
        <p:pic>
          <p:nvPicPr>
            <p:cNvPr id="18433" name="Picture 1" descr="C:\Users\Eleni\Desktop\ultimo escritorio\bellisima\02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08520" y="0"/>
              <a:ext cx="9252520" cy="685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Rectangle 2"/>
            <p:cNvSpPr>
              <a:spLocks noChangeArrowheads="1"/>
            </p:cNvSpPr>
            <p:nvPr/>
          </p:nvSpPr>
          <p:spPr bwMode="auto">
            <a:xfrm>
              <a:off x="365597" y="764704"/>
              <a:ext cx="4320727" cy="7921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cene3d>
                <a:camera prst="orthographicFront"/>
                <a:lightRig rig="threePt" dir="t"/>
              </a:scene3d>
              <a:sp3d extrusionH="57150">
                <a:bevelT w="69850" h="38100" prst="cross"/>
              </a:sp3d>
            </a:bodyPr>
            <a:lstStyle/>
            <a:p>
              <a:pPr>
                <a:defRPr/>
              </a:pPr>
              <a:r>
                <a:rPr lang="pt-BR" sz="4000" b="1" dirty="0" err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Los</a:t>
              </a:r>
              <a:r>
                <a:rPr lang="pt-BR" sz="40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 </a:t>
              </a:r>
              <a:r>
                <a:rPr lang="pt-BR" sz="4000" b="1" dirty="0" err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hombres</a:t>
              </a:r>
              <a:r>
                <a:rPr lang="pt-BR" sz="40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 </a:t>
              </a:r>
              <a:r>
                <a:rPr lang="pt-BR" sz="4000" b="1" dirty="0" err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son</a:t>
              </a:r>
              <a:r>
                <a:rPr lang="pt-BR" sz="40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 como </a:t>
              </a:r>
              <a:r>
                <a:rPr lang="pt-BR" sz="4000" b="1" dirty="0" err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las</a:t>
              </a:r>
              <a:r>
                <a:rPr lang="pt-BR" sz="40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 </a:t>
              </a:r>
              <a:r>
                <a:rPr lang="pt-BR" sz="4000" b="1" dirty="0" err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escobas</a:t>
              </a:r>
              <a:r>
                <a:rPr lang="pt-BR" sz="40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,</a:t>
              </a:r>
            </a:p>
          </p:txBody>
        </p:sp>
      </p:grp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375712" y="3645024"/>
            <a:ext cx="4184782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>
              <a:defRPr/>
            </a:pPr>
            <a:r>
              <a:rPr lang="pt-BR" sz="3600" b="1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sin</a:t>
            </a:r>
            <a:r>
              <a:rPr lang="pt-BR" sz="36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3600" b="1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palo</a:t>
            </a:r>
            <a:r>
              <a:rPr lang="pt-BR" sz="36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 no </a:t>
            </a:r>
            <a:r>
              <a:rPr lang="pt-BR" sz="3600" b="1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sirven</a:t>
            </a:r>
            <a:r>
              <a:rPr lang="pt-BR" sz="36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 para nada.</a:t>
            </a:r>
          </a:p>
        </p:txBody>
      </p:sp>
      <p:pic>
        <p:nvPicPr>
          <p:cNvPr id="5" name="Picture 5" descr="C:\Users\Eleni\Desktop\Hombres Helen\Diapositiva2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2332" y="-99392"/>
            <a:ext cx="9256332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C:\Users\Eleni\Desktop\Hombres Helen\Diapositiva1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080" y="-99392"/>
            <a:ext cx="9252079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9709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7438">
        <p14:glitter dir="u" pattern="hexagon"/>
      </p:transition>
    </mc:Choice>
    <mc:Fallback xmlns="">
      <p:transition spd="slow" advTm="3743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4000"/>
                            </p:stCondLst>
                            <p:childTnLst>
                              <p:par>
                                <p:cTn id="16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000"/>
                            </p:stCondLst>
                            <p:childTnLst>
                              <p:par>
                                <p:cTn id="20" presetID="55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9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1 Grupo"/>
          <p:cNvGrpSpPr/>
          <p:nvPr/>
        </p:nvGrpSpPr>
        <p:grpSpPr>
          <a:xfrm>
            <a:off x="-180528" y="0"/>
            <a:ext cx="9577064" cy="6858000"/>
            <a:chOff x="0" y="0"/>
            <a:chExt cx="9134475" cy="6858000"/>
          </a:xfrm>
        </p:grpSpPr>
        <p:pic>
          <p:nvPicPr>
            <p:cNvPr id="18433" name="Picture 1" descr="C:\Users\Eleni\Desktop\ultimo escritorio\bellisima\02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34475" cy="685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Rectangle 3"/>
            <p:cNvSpPr>
              <a:spLocks noChangeArrowheads="1"/>
            </p:cNvSpPr>
            <p:nvPr/>
          </p:nvSpPr>
          <p:spPr bwMode="auto">
            <a:xfrm>
              <a:off x="395288" y="908720"/>
              <a:ext cx="4896792" cy="14700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anchor="ctr">
              <a:scene3d>
                <a:camera prst="orthographicFront"/>
                <a:lightRig rig="threePt" dir="t"/>
              </a:scene3d>
              <a:sp3d extrusionH="57150">
                <a:bevelT w="69850" h="38100" prst="cross"/>
              </a:sp3d>
            </a:bodyPr>
            <a:lstStyle/>
            <a:p>
              <a:pPr>
                <a:defRPr/>
              </a:pPr>
              <a:r>
                <a:rPr lang="pt-BR" sz="4000" b="1" dirty="0" err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Los</a:t>
              </a:r>
              <a:r>
                <a:rPr lang="pt-BR" sz="40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 </a:t>
              </a:r>
              <a:r>
                <a:rPr lang="pt-BR" sz="4000" b="1" dirty="0" err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hombres</a:t>
              </a:r>
              <a:r>
                <a:rPr lang="pt-BR" sz="40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 </a:t>
              </a:r>
              <a:r>
                <a:rPr lang="pt-BR" sz="4000" b="1" dirty="0" err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son</a:t>
              </a:r>
              <a:r>
                <a:rPr lang="pt-BR" sz="40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 como </a:t>
              </a:r>
              <a:r>
                <a:rPr lang="pt-BR" sz="4000" b="1" dirty="0" err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el</a:t>
              </a:r>
              <a:r>
                <a:rPr lang="pt-BR" sz="40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 </a:t>
              </a:r>
              <a:r>
                <a:rPr lang="pt-BR" sz="4000" b="1" dirty="0" err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tiempo</a:t>
              </a:r>
              <a:r>
                <a:rPr lang="pt-BR" sz="40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,</a:t>
              </a:r>
              <a:br>
                <a:rPr lang="pt-BR" sz="40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</a:br>
              <a:endParaRPr lang="pt-BR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endParaRPr>
            </a:p>
          </p:txBody>
        </p:sp>
      </p:grp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394043" y="3935412"/>
            <a:ext cx="4321973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>
              <a:defRPr/>
            </a:pPr>
            <a:r>
              <a:rPr lang="pt-BR" sz="36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no se </a:t>
            </a:r>
            <a:r>
              <a:rPr lang="pt-BR" sz="3600" b="1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puede</a:t>
            </a:r>
            <a:r>
              <a:rPr lang="pt-BR" sz="36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3600" b="1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hacer</a:t>
            </a:r>
            <a:r>
              <a:rPr lang="pt-BR" sz="36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 nada para </a:t>
            </a:r>
            <a:r>
              <a:rPr lang="pt-BR" sz="3600" b="1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cambiarlos</a:t>
            </a:r>
            <a:r>
              <a:rPr lang="pt-BR" sz="36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.</a:t>
            </a:r>
          </a:p>
        </p:txBody>
      </p:sp>
      <p:pic>
        <p:nvPicPr>
          <p:cNvPr id="6" name="Picture 14" descr="C:\Users\Eleni\Desktop\Hombres Helen\Diapositiva1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544" y="0"/>
            <a:ext cx="9721080" cy="6874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0" descr="C:\Users\Eleni\Desktop\Hombres Helen\Diapositiva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544" y="-99392"/>
            <a:ext cx="9721080" cy="6974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3712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8450">
        <p14:glitter dir="u" pattern="hexagon"/>
      </p:transition>
    </mc:Choice>
    <mc:Fallback xmlns="">
      <p:transition spd="slow" advTm="3845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8000"/>
                            </p:stCondLst>
                            <p:childTnLst>
                              <p:par>
                                <p:cTn id="14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9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1 Grupo"/>
          <p:cNvGrpSpPr/>
          <p:nvPr/>
        </p:nvGrpSpPr>
        <p:grpSpPr>
          <a:xfrm>
            <a:off x="-180528" y="0"/>
            <a:ext cx="9505056" cy="6858000"/>
            <a:chOff x="-180528" y="0"/>
            <a:chExt cx="9315003" cy="6858000"/>
          </a:xfrm>
        </p:grpSpPr>
        <p:pic>
          <p:nvPicPr>
            <p:cNvPr id="18433" name="Picture 1" descr="C:\Users\Eleni\Desktop\ultimo escritorio\bellisima\02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80528" y="0"/>
              <a:ext cx="9315003" cy="685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Rectangle 3"/>
            <p:cNvSpPr>
              <a:spLocks noChangeArrowheads="1"/>
            </p:cNvSpPr>
            <p:nvPr/>
          </p:nvSpPr>
          <p:spPr bwMode="auto">
            <a:xfrm>
              <a:off x="-25957" y="604510"/>
              <a:ext cx="8137525" cy="14700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anchor="ctr">
              <a:scene3d>
                <a:camera prst="orthographicFront"/>
                <a:lightRig rig="threePt" dir="t"/>
              </a:scene3d>
              <a:sp3d extrusionH="57150">
                <a:bevelT w="69850" h="38100" prst="cross"/>
              </a:sp3d>
            </a:bodyPr>
            <a:lstStyle/>
            <a:p>
              <a:pPr>
                <a:defRPr/>
              </a:pPr>
              <a:r>
                <a:rPr lang="pt-BR" sz="3600" b="1" dirty="0" err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Los</a:t>
              </a:r>
              <a:r>
                <a:rPr lang="pt-BR" sz="36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 </a:t>
              </a:r>
              <a:r>
                <a:rPr lang="pt-BR" sz="3600" b="1" dirty="0" err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hombres</a:t>
              </a:r>
              <a:r>
                <a:rPr lang="pt-BR" sz="36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 </a:t>
              </a:r>
              <a:r>
                <a:rPr lang="pt-BR" sz="3600" b="1" dirty="0" err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son</a:t>
              </a:r>
              <a:r>
                <a:rPr lang="pt-BR" sz="36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 como </a:t>
              </a:r>
              <a:r>
                <a:rPr lang="pt-BR" sz="3600" b="1" dirty="0" err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el</a:t>
              </a:r>
              <a:r>
                <a:rPr lang="pt-BR" sz="36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 café,</a:t>
              </a:r>
              <a:br>
                <a:rPr lang="pt-BR" sz="36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</a:br>
              <a:endPara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endParaRPr>
            </a:p>
          </p:txBody>
        </p:sp>
      </p:grp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" y="3573016"/>
            <a:ext cx="4860032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>
              <a:defRPr/>
            </a:pPr>
            <a:r>
              <a:rPr lang="pt-BR" sz="3600" b="1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los</a:t>
            </a:r>
            <a:r>
              <a:rPr lang="pt-BR" sz="36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3600" b="1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mejores</a:t>
            </a:r>
            <a:r>
              <a:rPr lang="pt-BR" sz="36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3600" b="1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son</a:t>
            </a:r>
            <a:r>
              <a:rPr lang="pt-BR" sz="36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3600" b="1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calientes</a:t>
            </a:r>
            <a:r>
              <a:rPr lang="pt-BR" sz="36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, </a:t>
            </a:r>
            <a:r>
              <a:rPr lang="pt-BR" sz="3600" b="1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fuertes</a:t>
            </a:r>
            <a:r>
              <a:rPr lang="pt-BR" sz="36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 y te </a:t>
            </a:r>
            <a:r>
              <a:rPr lang="pt-BR" sz="3600" b="1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mantienen</a:t>
            </a:r>
            <a:r>
              <a:rPr lang="pt-BR" sz="36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3600" b="1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despierta</a:t>
            </a:r>
            <a:r>
              <a:rPr lang="pt-BR" sz="36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3600" b="1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la</a:t>
            </a:r>
            <a:r>
              <a:rPr lang="pt-BR" sz="36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3600" b="1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noche</a:t>
            </a:r>
            <a:r>
              <a:rPr lang="pt-BR" sz="36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3600" b="1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entera</a:t>
            </a:r>
            <a:r>
              <a:rPr lang="pt-BR" sz="36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.</a:t>
            </a:r>
          </a:p>
        </p:txBody>
      </p:sp>
      <p:pic>
        <p:nvPicPr>
          <p:cNvPr id="6" name="Picture 16" descr="C:\Users\Eleni\Desktop\Hombres Helen\Diapositiva1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1"/>
            <a:ext cx="9505056" cy="6874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" descr="C:\Users\Eleni\Desktop\Hombres Helen\Diapositiva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171400"/>
            <a:ext cx="9505056" cy="7046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9378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0">
        <p14:glitter dir="u" pattern="hexagon"/>
      </p:transition>
    </mc:Choice>
    <mc:Fallback xmlns=""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8000"/>
                            </p:stCondLst>
                            <p:childTnLst>
                              <p:par>
                                <p:cTn id="16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9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1 Grupo"/>
          <p:cNvGrpSpPr/>
          <p:nvPr/>
        </p:nvGrpSpPr>
        <p:grpSpPr>
          <a:xfrm>
            <a:off x="-180528" y="0"/>
            <a:ext cx="9505056" cy="6858000"/>
            <a:chOff x="-180528" y="0"/>
            <a:chExt cx="9505056" cy="6858000"/>
          </a:xfrm>
        </p:grpSpPr>
        <p:pic>
          <p:nvPicPr>
            <p:cNvPr id="18433" name="Picture 1" descr="C:\Users\Eleni\Desktop\ultimo escritorio\bellisima\02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80528" y="0"/>
              <a:ext cx="9505056" cy="685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Rectangle 3"/>
            <p:cNvSpPr>
              <a:spLocks noChangeArrowheads="1"/>
            </p:cNvSpPr>
            <p:nvPr/>
          </p:nvSpPr>
          <p:spPr bwMode="auto">
            <a:xfrm>
              <a:off x="251520" y="620712"/>
              <a:ext cx="5472608" cy="14700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anchor="ctr">
              <a:scene3d>
                <a:camera prst="orthographicFront"/>
                <a:lightRig rig="threePt" dir="t"/>
              </a:scene3d>
              <a:sp3d extrusionH="57150">
                <a:bevelT w="69850" h="38100" prst="cross"/>
              </a:sp3d>
            </a:bodyPr>
            <a:lstStyle/>
            <a:p>
              <a:pPr>
                <a:defRPr/>
              </a:pPr>
              <a:r>
                <a:rPr lang="pt-BR" sz="40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Los </a:t>
              </a:r>
              <a:r>
                <a:rPr lang="pt-BR" sz="4000" b="1" dirty="0" err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hombres</a:t>
              </a:r>
              <a:r>
                <a:rPr lang="pt-BR" sz="40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 </a:t>
              </a:r>
              <a:r>
                <a:rPr lang="pt-BR" sz="4000" b="1" dirty="0" err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son</a:t>
              </a:r>
              <a:r>
                <a:rPr lang="pt-BR" sz="40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 como </a:t>
              </a:r>
              <a:r>
                <a:rPr lang="pt-BR" sz="4000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 </a:t>
              </a:r>
              <a:r>
                <a:rPr lang="pt-BR" sz="4000" b="1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la</a:t>
              </a:r>
              <a:r>
                <a:rPr lang="pt-BR" sz="4000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 </a:t>
              </a:r>
              <a:r>
                <a:rPr lang="pt-BR" sz="4000" b="1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computadora</a:t>
              </a:r>
              <a:r>
                <a:rPr lang="pt-BR" sz="40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,</a:t>
              </a:r>
            </a:p>
          </p:txBody>
        </p:sp>
      </p:grp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22662" y="3573016"/>
            <a:ext cx="4745656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>
              <a:defRPr/>
            </a:pPr>
            <a:r>
              <a:rPr lang="pt-BR" sz="40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difícil de entender </a:t>
            </a:r>
            <a:r>
              <a:rPr lang="pt-BR" sz="4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 y </a:t>
            </a:r>
            <a:r>
              <a:rPr lang="pt-BR" sz="40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constantemente </a:t>
            </a:r>
            <a:r>
              <a:rPr lang="pt-BR" sz="4000" b="1" dirty="0" err="1">
                <a:solidFill>
                  <a:srgbClr val="00B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sin</a:t>
            </a:r>
            <a:r>
              <a:rPr lang="pt-BR" sz="40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 memoria.</a:t>
            </a:r>
          </a:p>
        </p:txBody>
      </p:sp>
      <p:pic>
        <p:nvPicPr>
          <p:cNvPr id="6" name="Picture 12" descr="C:\Users\Eleni\Desktop\Hombres Helen\Diapositiva2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0"/>
            <a:ext cx="950505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C:\Users\Eleni\Desktop\Hombres Helen\Diapositiva2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171400"/>
            <a:ext cx="9505056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7806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7239">
        <p14:glitter dir="u" pattern="hexagon"/>
      </p:transition>
    </mc:Choice>
    <mc:Fallback xmlns="">
      <p:transition spd="slow" advTm="3723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8000"/>
                            </p:stCondLst>
                            <p:childTnLst>
                              <p:par>
                                <p:cTn id="12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9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1 Grupo"/>
          <p:cNvGrpSpPr/>
          <p:nvPr/>
        </p:nvGrpSpPr>
        <p:grpSpPr>
          <a:xfrm>
            <a:off x="0" y="-92042"/>
            <a:ext cx="9433048" cy="7029400"/>
            <a:chOff x="-108520" y="19050"/>
            <a:chExt cx="9242995" cy="6838950"/>
          </a:xfrm>
        </p:grpSpPr>
        <p:pic>
          <p:nvPicPr>
            <p:cNvPr id="18433" name="Picture 1" descr="C:\Users\Eleni\Desktop\ultimo escritorio\bellisima\02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08520" y="19050"/>
              <a:ext cx="9242995" cy="68389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Rectangle 3"/>
            <p:cNvSpPr>
              <a:spLocks noChangeArrowheads="1"/>
            </p:cNvSpPr>
            <p:nvPr/>
          </p:nvSpPr>
          <p:spPr bwMode="auto">
            <a:xfrm>
              <a:off x="323850" y="692150"/>
              <a:ext cx="8137525" cy="10795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anchor="ctr">
              <a:scene3d>
                <a:camera prst="orthographicFront"/>
                <a:lightRig rig="threePt" dir="t"/>
              </a:scene3d>
              <a:sp3d extrusionH="57150">
                <a:bevelT w="69850" h="38100" prst="cross"/>
              </a:sp3d>
            </a:bodyPr>
            <a:lstStyle/>
            <a:p>
              <a:pPr>
                <a:defRPr/>
              </a:pPr>
              <a:r>
                <a:rPr lang="pt-BR" sz="4000" b="1" dirty="0" err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Los</a:t>
              </a:r>
              <a:r>
                <a:rPr lang="pt-BR" sz="40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 </a:t>
              </a:r>
              <a:r>
                <a:rPr lang="pt-BR" sz="4000" b="1" dirty="0" err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hombres</a:t>
              </a:r>
              <a:r>
                <a:rPr lang="pt-BR" sz="40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 </a:t>
              </a:r>
              <a:r>
                <a:rPr lang="pt-BR" sz="4000" b="1" dirty="0" err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son</a:t>
              </a:r>
              <a:r>
                <a:rPr lang="pt-BR" sz="40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 como </a:t>
              </a:r>
              <a:r>
                <a:rPr lang="pt-BR" sz="4000" b="1" dirty="0" err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la</a:t>
              </a:r>
              <a:r>
                <a:rPr lang="pt-BR" sz="40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 </a:t>
              </a:r>
              <a:r>
                <a:rPr lang="pt-BR" sz="4000" b="1" dirty="0" err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nieve</a:t>
              </a:r>
              <a:r>
                <a:rPr lang="pt-BR" sz="40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,</a:t>
              </a:r>
            </a:p>
          </p:txBody>
        </p:sp>
      </p:grp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79512" y="2708920"/>
            <a:ext cx="4464496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>
              <a:defRPr/>
            </a:pPr>
            <a:r>
              <a:rPr lang="pt-BR" sz="36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no sabemos </a:t>
            </a:r>
            <a:r>
              <a:rPr lang="pt-BR" sz="3600" b="1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cuando</a:t>
            </a:r>
            <a:r>
              <a:rPr lang="pt-BR" sz="36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3600" b="1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llega</a:t>
            </a:r>
            <a:r>
              <a:rPr lang="pt-BR" sz="36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, </a:t>
            </a:r>
            <a:r>
              <a:rPr lang="pt-BR" sz="3600" b="1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cuantos</a:t>
            </a:r>
            <a:r>
              <a:rPr lang="pt-BR" sz="36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 centímetros </a:t>
            </a:r>
            <a:r>
              <a:rPr lang="pt-BR" sz="3600" b="1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tendrá</a:t>
            </a:r>
            <a:r>
              <a:rPr lang="pt-BR" sz="36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36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 y  </a:t>
            </a:r>
            <a:r>
              <a:rPr lang="pt-BR" sz="3600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cuanto</a:t>
            </a:r>
            <a:r>
              <a:rPr lang="pt-BR" sz="36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3600" b="1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tiempo</a:t>
            </a:r>
            <a:r>
              <a:rPr lang="pt-BR" sz="36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3600" b="1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va</a:t>
            </a:r>
            <a:r>
              <a:rPr lang="pt-BR" sz="36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 a durar.</a:t>
            </a:r>
          </a:p>
        </p:txBody>
      </p:sp>
      <p:pic>
        <p:nvPicPr>
          <p:cNvPr id="6" name="Picture 3" descr="C:\Users\Eleni\Desktop\Hombres Helen\Diapositiva1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71400"/>
            <a:ext cx="9541568" cy="7108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Eleni\Desktop\Hombres Helen\Diapositiva1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71400"/>
            <a:ext cx="9541568" cy="7272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6899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1515">
        <p14:glitter dir="u" pattern="hexagon"/>
      </p:transition>
    </mc:Choice>
    <mc:Fallback xmlns="">
      <p:transition spd="slow" advTm="4151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8000"/>
                            </p:stCondLst>
                            <p:childTnLst>
                              <p:par>
                                <p:cTn id="16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32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1 Grupo"/>
          <p:cNvGrpSpPr/>
          <p:nvPr/>
        </p:nvGrpSpPr>
        <p:grpSpPr>
          <a:xfrm>
            <a:off x="-103188" y="0"/>
            <a:ext cx="9247188" cy="6858000"/>
            <a:chOff x="-103188" y="0"/>
            <a:chExt cx="9247188" cy="6858000"/>
          </a:xfrm>
        </p:grpSpPr>
        <p:pic>
          <p:nvPicPr>
            <p:cNvPr id="18433" name="Picture 1" descr="C:\Users\Eleni\Desktop\ultimo escritorio\bellisima\02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03188" y="0"/>
              <a:ext cx="9247188" cy="685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Rectangle 3"/>
            <p:cNvSpPr>
              <a:spLocks noChangeArrowheads="1"/>
            </p:cNvSpPr>
            <p:nvPr/>
          </p:nvSpPr>
          <p:spPr bwMode="auto">
            <a:xfrm>
              <a:off x="395289" y="620713"/>
              <a:ext cx="4680768" cy="14700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anchor="ctr">
              <a:scene3d>
                <a:camera prst="orthographicFront"/>
                <a:lightRig rig="threePt" dir="t"/>
              </a:scene3d>
              <a:sp3d extrusionH="57150">
                <a:bevelT w="69850" h="38100" prst="cross"/>
              </a:sp3d>
            </a:bodyPr>
            <a:lstStyle/>
            <a:p>
              <a:pPr>
                <a:defRPr/>
              </a:pPr>
              <a:r>
                <a:rPr lang="pt-BR" sz="3600" b="1" dirty="0" err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Los</a:t>
              </a:r>
              <a:r>
                <a:rPr lang="pt-BR" sz="36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 </a:t>
              </a:r>
              <a:r>
                <a:rPr lang="pt-BR" sz="3600" b="1" dirty="0" err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hombres</a:t>
              </a:r>
              <a:r>
                <a:rPr lang="pt-BR" sz="36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 </a:t>
              </a:r>
              <a:r>
                <a:rPr lang="pt-BR" sz="3600" b="1" dirty="0" err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son</a:t>
              </a:r>
              <a:r>
                <a:rPr lang="pt-BR" sz="36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 como </a:t>
              </a:r>
              <a:r>
                <a:rPr lang="pt-BR" sz="3600" b="1" dirty="0" err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la</a:t>
              </a:r>
              <a:r>
                <a:rPr lang="pt-BR" sz="36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 </a:t>
              </a:r>
              <a:r>
                <a:rPr lang="pt-BR" sz="3600" b="1" dirty="0" err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publicidad</a:t>
              </a:r>
              <a:r>
                <a:rPr lang="pt-BR" sz="36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,</a:t>
              </a:r>
            </a:p>
          </p:txBody>
        </p:sp>
      </p:grp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365080" y="4005064"/>
            <a:ext cx="3765392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>
              <a:defRPr/>
            </a:pPr>
            <a:r>
              <a:rPr lang="pt-BR" sz="36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no se </a:t>
            </a:r>
            <a:r>
              <a:rPr lang="pt-BR" sz="3600" b="1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puede</a:t>
            </a:r>
            <a:r>
              <a:rPr lang="pt-BR" sz="36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3600" b="1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creer</a:t>
            </a:r>
            <a:r>
              <a:rPr lang="pt-BR" sz="36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 todo </a:t>
            </a:r>
            <a:r>
              <a:rPr lang="pt-BR" sz="3600" b="1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lo</a:t>
            </a:r>
            <a:r>
              <a:rPr lang="pt-BR" sz="36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 que </a:t>
            </a:r>
            <a:r>
              <a:rPr lang="pt-BR" sz="3600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dicen</a:t>
            </a:r>
            <a:r>
              <a:rPr lang="pt-BR" sz="36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. </a:t>
            </a:r>
            <a:endParaRPr lang="pt-BR" sz="3600" b="1" dirty="0">
              <a:solidFill>
                <a:srgbClr val="92D05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6" name="Picture 8" descr="C:\Users\Eleni\Desktop\Hombres Helen\Diapositiva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3188" y="1"/>
            <a:ext cx="92471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9" descr="C:\Users\Eleni\Desktop\Hombres Helen\Diapositiva2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3188" y="0"/>
            <a:ext cx="92471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3773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8104">
        <p14:glitter dir="u" pattern="hexagon"/>
      </p:transition>
    </mc:Choice>
    <mc:Fallback xmlns="">
      <p:transition spd="slow" advTm="3810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" decel="10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300" accel="100000">
                                          <p:stCondLst>
                                            <p:cond delay="7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1 Grupo"/>
          <p:cNvGrpSpPr/>
          <p:nvPr/>
        </p:nvGrpSpPr>
        <p:grpSpPr>
          <a:xfrm>
            <a:off x="-108520" y="0"/>
            <a:ext cx="9433048" cy="6858000"/>
            <a:chOff x="-108520" y="0"/>
            <a:chExt cx="9242995" cy="6858000"/>
          </a:xfrm>
        </p:grpSpPr>
        <p:pic>
          <p:nvPicPr>
            <p:cNvPr id="18433" name="Picture 1" descr="C:\Users\Eleni\Desktop\ultimo escritorio\bellisima\02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08520" y="0"/>
              <a:ext cx="9242995" cy="685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2 Rectángulo"/>
            <p:cNvSpPr/>
            <p:nvPr/>
          </p:nvSpPr>
          <p:spPr>
            <a:xfrm>
              <a:off x="251520" y="692696"/>
              <a:ext cx="4572000" cy="1323439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extrusionH="57150">
                <a:bevelT w="69850" h="38100" prst="cross"/>
              </a:sp3d>
            </a:bodyPr>
            <a:lstStyle/>
            <a:p>
              <a:pPr lvl="0"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pt-BR" sz="40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Los </a:t>
              </a:r>
              <a:r>
                <a:rPr lang="pt-BR" sz="4000" b="1" dirty="0" err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hombres</a:t>
              </a:r>
              <a:r>
                <a:rPr lang="pt-BR" sz="40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 </a:t>
              </a:r>
              <a:r>
                <a:rPr lang="pt-BR" sz="4000" b="1" dirty="0" err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son</a:t>
              </a:r>
              <a:r>
                <a:rPr lang="pt-BR" sz="40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 como </a:t>
              </a:r>
              <a:r>
                <a:rPr lang="pt-BR" sz="4000" b="1" dirty="0" err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los</a:t>
              </a:r>
              <a:r>
                <a:rPr lang="pt-BR" sz="40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 </a:t>
              </a:r>
              <a:r>
                <a:rPr lang="pt-BR" sz="4000" b="1" dirty="0" err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baños</a:t>
              </a:r>
              <a:r>
                <a:rPr lang="pt-BR" sz="40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 públicos,</a:t>
              </a:r>
            </a:p>
          </p:txBody>
        </p:sp>
      </p:grp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395536" y="3589222"/>
            <a:ext cx="3744416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>
              <a:defRPr/>
            </a:pPr>
            <a:r>
              <a:rPr lang="pt-BR" sz="40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o </a:t>
            </a:r>
            <a:r>
              <a:rPr lang="pt-BR" sz="4000" b="1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son</a:t>
            </a:r>
            <a:r>
              <a:rPr lang="pt-BR" sz="40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 una “</a:t>
            </a:r>
            <a:r>
              <a:rPr lang="pt-BR" sz="4000" b="1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mierda</a:t>
            </a:r>
            <a:r>
              <a:rPr lang="pt-BR" sz="40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” o </a:t>
            </a:r>
            <a:r>
              <a:rPr lang="pt-BR" sz="4000" b="1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están</a:t>
            </a:r>
            <a:r>
              <a:rPr lang="pt-BR" sz="40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 ocupados.</a:t>
            </a:r>
          </a:p>
        </p:txBody>
      </p:sp>
      <p:pic>
        <p:nvPicPr>
          <p:cNvPr id="6" name="Picture 15" descr="C:\Users\Eleni\Desktop\Hombres Helen\Diapositiva1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433048" cy="6874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2" descr="C:\Users\Eleni\Desktop\Hombres Helen\Diapositiva1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1"/>
            <a:ext cx="9433048" cy="6874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5789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5596">
        <p14:glitter dir="u" pattern="hexagon"/>
      </p:transition>
    </mc:Choice>
    <mc:Fallback xmlns="">
      <p:transition spd="slow" advTm="3559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1 Grupo"/>
          <p:cNvGrpSpPr/>
          <p:nvPr/>
        </p:nvGrpSpPr>
        <p:grpSpPr>
          <a:xfrm>
            <a:off x="-108520" y="0"/>
            <a:ext cx="9252520" cy="6858000"/>
            <a:chOff x="-108520" y="0"/>
            <a:chExt cx="9252520" cy="6858000"/>
          </a:xfrm>
        </p:grpSpPr>
        <p:pic>
          <p:nvPicPr>
            <p:cNvPr id="18433" name="Picture 1" descr="C:\Users\Eleni\Desktop\ultimo escritorio\bellisima\02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08520" y="0"/>
              <a:ext cx="9252520" cy="685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Rectangle 2"/>
            <p:cNvSpPr>
              <a:spLocks noChangeArrowheads="1"/>
            </p:cNvSpPr>
            <p:nvPr/>
          </p:nvSpPr>
          <p:spPr bwMode="auto">
            <a:xfrm>
              <a:off x="395289" y="620713"/>
              <a:ext cx="4896792" cy="10795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anchor="ctr">
              <a:scene3d>
                <a:camera prst="orthographicFront"/>
                <a:lightRig rig="threePt" dir="t"/>
              </a:scene3d>
              <a:sp3d extrusionH="57150">
                <a:bevelT w="69850" h="38100" prst="cross"/>
              </a:sp3d>
            </a:bodyPr>
            <a:lstStyle/>
            <a:p>
              <a:pPr>
                <a:defRPr/>
              </a:pPr>
              <a:r>
                <a:rPr lang="pt-BR" sz="4000" b="1" dirty="0" err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Los</a:t>
              </a:r>
              <a:r>
                <a:rPr lang="pt-BR" sz="40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 </a:t>
              </a:r>
              <a:r>
                <a:rPr lang="pt-BR" sz="4000" b="1" dirty="0" err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hombres</a:t>
              </a:r>
              <a:r>
                <a:rPr lang="pt-BR" sz="40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 </a:t>
              </a:r>
              <a:r>
                <a:rPr lang="pt-BR" sz="4000" b="1" dirty="0" err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son</a:t>
              </a:r>
              <a:r>
                <a:rPr lang="pt-BR" sz="40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 como </a:t>
              </a:r>
              <a:r>
                <a:rPr lang="pt-BR" sz="4000" b="1" dirty="0" err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las</a:t>
              </a:r>
              <a:r>
                <a:rPr lang="pt-BR" sz="40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 fotocopiadoras,</a:t>
              </a:r>
            </a:p>
          </p:txBody>
        </p:sp>
      </p:grp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192250" y="2204864"/>
            <a:ext cx="4320727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>
              <a:defRPr/>
            </a:pPr>
            <a:r>
              <a:rPr lang="pt-BR" sz="3600" b="1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sirven</a:t>
            </a:r>
            <a:r>
              <a:rPr lang="pt-BR" sz="36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 para </a:t>
            </a:r>
            <a:r>
              <a:rPr lang="pt-BR" sz="3600" b="1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la</a:t>
            </a:r>
            <a:r>
              <a:rPr lang="pt-BR" sz="36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3600" b="1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reproducción</a:t>
            </a:r>
            <a:r>
              <a:rPr lang="pt-BR" sz="36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, pero si </a:t>
            </a:r>
            <a:r>
              <a:rPr lang="pt-BR" sz="3600" b="1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son</a:t>
            </a:r>
            <a:r>
              <a:rPr lang="pt-BR" sz="36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 igual a una </a:t>
            </a:r>
            <a:r>
              <a:rPr lang="pt-BR" sz="3600" b="1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sansung</a:t>
            </a:r>
            <a:r>
              <a:rPr lang="pt-BR" sz="36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3600" b="1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después</a:t>
            </a:r>
            <a:r>
              <a:rPr lang="pt-BR" sz="36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 de </a:t>
            </a:r>
            <a:r>
              <a:rPr lang="pt-BR" sz="3600" b="1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un</a:t>
            </a:r>
            <a:r>
              <a:rPr lang="pt-BR" sz="36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3600" b="1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tiempo</a:t>
            </a:r>
            <a:r>
              <a:rPr lang="pt-BR" sz="36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, </a:t>
            </a:r>
            <a:r>
              <a:rPr lang="pt-BR" sz="3600" b="1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sólo</a:t>
            </a:r>
            <a:r>
              <a:rPr lang="pt-BR" sz="36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3600" b="1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calienta</a:t>
            </a:r>
            <a:r>
              <a:rPr lang="pt-BR" sz="36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, se </a:t>
            </a:r>
            <a:r>
              <a:rPr lang="pt-BR" sz="3600" b="1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traba</a:t>
            </a:r>
            <a:r>
              <a:rPr lang="pt-BR" sz="36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 y no </a:t>
            </a:r>
            <a:r>
              <a:rPr lang="pt-BR" sz="3600" b="1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hace</a:t>
            </a:r>
            <a:r>
              <a:rPr lang="pt-BR" sz="36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 nada más.</a:t>
            </a:r>
          </a:p>
        </p:txBody>
      </p:sp>
      <p:pic>
        <p:nvPicPr>
          <p:cNvPr id="6" name="Picture 7" descr="C:\Users\Eleni\Desktop\Hombres Helen\Diapositiva2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525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 descr="C:\Users\Eleni\Desktop\Hombres Helen\Diapositiva2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525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5459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1268">
        <p14:glitter dir="u" pattern="hexagon"/>
      </p:transition>
    </mc:Choice>
    <mc:Fallback xmlns="">
      <p:transition spd="slow" advTm="4126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7000"/>
                            </p:stCondLst>
                            <p:childTnLst>
                              <p:par>
                                <p:cTn id="14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1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1 Grupo"/>
          <p:cNvGrpSpPr/>
          <p:nvPr/>
        </p:nvGrpSpPr>
        <p:grpSpPr>
          <a:xfrm>
            <a:off x="-108520" y="-243408"/>
            <a:ext cx="9361040" cy="7101408"/>
            <a:chOff x="-108520" y="19050"/>
            <a:chExt cx="9242995" cy="6838950"/>
          </a:xfrm>
        </p:grpSpPr>
        <p:pic>
          <p:nvPicPr>
            <p:cNvPr id="18433" name="Picture 1" descr="C:\Users\Eleni\Desktop\ultimo escritorio\bellisima\02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08520" y="19050"/>
              <a:ext cx="9242995" cy="68389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Rectangle 2"/>
            <p:cNvSpPr>
              <a:spLocks noChangeArrowheads="1"/>
            </p:cNvSpPr>
            <p:nvPr/>
          </p:nvSpPr>
          <p:spPr bwMode="auto">
            <a:xfrm>
              <a:off x="395289" y="692150"/>
              <a:ext cx="5077618" cy="7921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cene3d>
                <a:camera prst="orthographicFront"/>
                <a:lightRig rig="threePt" dir="t"/>
              </a:scene3d>
              <a:sp3d extrusionH="57150">
                <a:bevelT w="69850" h="38100" prst="cross"/>
              </a:sp3d>
            </a:bodyPr>
            <a:lstStyle/>
            <a:p>
              <a:pPr>
                <a:defRPr/>
              </a:pPr>
              <a:r>
                <a:rPr lang="pt-BR" sz="4000" b="1" dirty="0" err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Los</a:t>
              </a:r>
              <a:r>
                <a:rPr lang="pt-BR" sz="40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 </a:t>
              </a:r>
              <a:r>
                <a:rPr lang="pt-BR" sz="4000" b="1" dirty="0" err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hombres</a:t>
              </a:r>
              <a:r>
                <a:rPr lang="pt-BR" sz="40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 </a:t>
              </a:r>
              <a:r>
                <a:rPr lang="pt-BR" sz="4000" b="1" dirty="0" err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son</a:t>
              </a:r>
              <a:r>
                <a:rPr lang="pt-BR" sz="40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 como </a:t>
              </a:r>
              <a:r>
                <a:rPr lang="pt-BR" sz="4000" b="1" dirty="0" err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la</a:t>
              </a:r>
              <a:r>
                <a:rPr lang="pt-BR" sz="40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 </a:t>
              </a:r>
              <a:r>
                <a:rPr lang="pt-BR" sz="4000" b="1" dirty="0" err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cerveza</a:t>
              </a:r>
              <a:r>
                <a:rPr lang="pt-BR" sz="40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,</a:t>
              </a:r>
            </a:p>
          </p:txBody>
        </p:sp>
      </p:grp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388601" y="3307296"/>
            <a:ext cx="3672408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>
              <a:defRPr/>
            </a:pPr>
            <a:r>
              <a:rPr lang="pt-BR" sz="4000" b="1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mucha</a:t>
            </a:r>
            <a:r>
              <a:rPr lang="pt-BR" sz="40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40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 espuma </a:t>
            </a:r>
            <a:r>
              <a:rPr lang="pt-BR" sz="40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y </a:t>
            </a:r>
            <a:r>
              <a:rPr lang="pt-BR" sz="4000" b="1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poca</a:t>
            </a:r>
            <a:r>
              <a:rPr lang="pt-BR" sz="40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40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4000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fuerza</a:t>
            </a:r>
            <a:r>
              <a:rPr lang="pt-BR" sz="40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.</a:t>
            </a:r>
          </a:p>
        </p:txBody>
      </p:sp>
      <p:pic>
        <p:nvPicPr>
          <p:cNvPr id="6" name="Picture 11" descr="C:\Users\Eleni\Desktop\Hombres Helen\Diapositiva2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243408"/>
            <a:ext cx="9361040" cy="7101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0" descr="C:\Users\Eleni\Desktop\Hombres Helen\Diapositiva2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622" y="-243408"/>
            <a:ext cx="9340141" cy="710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0682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2589">
        <p14:glitter dir="u" pattern="hexagon"/>
      </p:transition>
    </mc:Choice>
    <mc:Fallback xmlns="">
      <p:transition spd="slow" advTm="4258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8000"/>
                            </p:stCondLst>
                            <p:childTnLst>
                              <p:par>
                                <p:cTn id="16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1 Grupo"/>
          <p:cNvGrpSpPr/>
          <p:nvPr/>
        </p:nvGrpSpPr>
        <p:grpSpPr>
          <a:xfrm>
            <a:off x="-108520" y="0"/>
            <a:ext cx="9252520" cy="6858000"/>
            <a:chOff x="-108520" y="0"/>
            <a:chExt cx="9252520" cy="6858000"/>
          </a:xfrm>
        </p:grpSpPr>
        <p:pic>
          <p:nvPicPr>
            <p:cNvPr id="18433" name="Picture 1" descr="C:\Users\Eleni\Desktop\ultimo escritorio\bellisima\02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08520" y="0"/>
              <a:ext cx="9252520" cy="685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Rectangle 2"/>
            <p:cNvSpPr>
              <a:spLocks noChangeArrowheads="1"/>
            </p:cNvSpPr>
            <p:nvPr/>
          </p:nvSpPr>
          <p:spPr bwMode="auto">
            <a:xfrm>
              <a:off x="395289" y="610805"/>
              <a:ext cx="4122452" cy="10795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anchor="ctr">
              <a:scene3d>
                <a:camera prst="orthographicFront"/>
                <a:lightRig rig="threePt" dir="t"/>
              </a:scene3d>
              <a:sp3d extrusionH="57150">
                <a:bevelT w="69850" h="38100" prst="cross"/>
              </a:sp3d>
            </a:bodyPr>
            <a:lstStyle/>
            <a:p>
              <a:pPr>
                <a:defRPr/>
              </a:pPr>
              <a:r>
                <a:rPr lang="pt-BR" sz="4000" b="1" dirty="0" err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Los</a:t>
              </a:r>
              <a:r>
                <a:rPr lang="pt-BR" sz="40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 </a:t>
              </a:r>
              <a:r>
                <a:rPr lang="pt-BR" sz="4000" b="1" dirty="0" err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hombres</a:t>
              </a:r>
              <a:r>
                <a:rPr lang="pt-BR" sz="40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 </a:t>
              </a:r>
              <a:r>
                <a:rPr lang="pt-BR" sz="4000" b="1" dirty="0" err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son</a:t>
              </a:r>
              <a:r>
                <a:rPr lang="pt-BR" sz="40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 como </a:t>
              </a:r>
              <a:r>
                <a:rPr lang="pt-BR" sz="4000" b="1" dirty="0" err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el</a:t>
              </a:r>
              <a:r>
                <a:rPr lang="pt-BR" sz="40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 estacionamento,</a:t>
              </a:r>
            </a:p>
          </p:txBody>
        </p:sp>
      </p:grp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251520" y="2780928"/>
            <a:ext cx="4067944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>
              <a:defRPr/>
            </a:pPr>
            <a:r>
              <a:rPr lang="pt-BR" sz="40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todos </a:t>
            </a:r>
            <a:r>
              <a:rPr lang="pt-BR" sz="4000" b="1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los</a:t>
            </a:r>
            <a:r>
              <a:rPr lang="pt-BR" sz="40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 lugares </a:t>
            </a:r>
            <a:r>
              <a:rPr lang="pt-BR" sz="4000" b="1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buenos</a:t>
            </a:r>
            <a:r>
              <a:rPr lang="pt-BR" sz="40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4000" b="1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están</a:t>
            </a:r>
            <a:r>
              <a:rPr lang="pt-BR" sz="40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 ocupados, y </a:t>
            </a:r>
            <a:r>
              <a:rPr lang="pt-BR" sz="4000" b="1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los</a:t>
            </a:r>
            <a:r>
              <a:rPr lang="pt-BR" sz="40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4000" b="1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otros</a:t>
            </a:r>
            <a:r>
              <a:rPr lang="pt-BR" sz="40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4000" b="1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son</a:t>
            </a:r>
            <a:r>
              <a:rPr lang="pt-BR" sz="40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 deficientes.</a:t>
            </a:r>
          </a:p>
        </p:txBody>
      </p:sp>
      <p:pic>
        <p:nvPicPr>
          <p:cNvPr id="2050" name="Picture 2" descr="C:\Users\Eleni\Desktop\ultimo escritorio\bellisima\00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0742" y="0"/>
            <a:ext cx="927474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Eleni\Desktop\ultimo escritorio\bellisima\000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0742" y="-40834"/>
            <a:ext cx="9274741" cy="6898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7987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0">
        <p14:glitter dir="u" pattern="hexagon"/>
      </p:transition>
    </mc:Choice>
    <mc:Fallback xmlns=""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7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000"/>
                            </p:stCondLst>
                            <p:childTnLst>
                              <p:par>
                                <p:cTn id="12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8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8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1 Grupo"/>
          <p:cNvGrpSpPr/>
          <p:nvPr/>
        </p:nvGrpSpPr>
        <p:grpSpPr>
          <a:xfrm>
            <a:off x="-108520" y="0"/>
            <a:ext cx="9252520" cy="6858000"/>
            <a:chOff x="-108520" y="0"/>
            <a:chExt cx="9252520" cy="6858000"/>
          </a:xfrm>
        </p:grpSpPr>
        <p:pic>
          <p:nvPicPr>
            <p:cNvPr id="18433" name="Picture 1" descr="C:\Users\Eleni\Desktop\ultimo escritorio\bellisima\02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08520" y="0"/>
              <a:ext cx="9252520" cy="685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Rectangle 2"/>
            <p:cNvSpPr>
              <a:spLocks noChangeArrowheads="1"/>
            </p:cNvSpPr>
            <p:nvPr/>
          </p:nvSpPr>
          <p:spPr bwMode="auto">
            <a:xfrm>
              <a:off x="395289" y="404664"/>
              <a:ext cx="5400848" cy="10795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anchor="ctr">
              <a:scene3d>
                <a:camera prst="orthographicFront"/>
                <a:lightRig rig="threePt" dir="t"/>
              </a:scene3d>
              <a:sp3d extrusionH="57150">
                <a:bevelT w="69850" h="38100" prst="cross"/>
              </a:sp3d>
            </a:bodyPr>
            <a:lstStyle/>
            <a:p>
              <a:pPr>
                <a:defRPr/>
              </a:pPr>
              <a:r>
                <a:rPr lang="pt-BR" sz="4000" b="1" dirty="0" err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Los</a:t>
              </a:r>
              <a:r>
                <a:rPr lang="pt-BR" sz="40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 </a:t>
              </a:r>
              <a:r>
                <a:rPr lang="pt-BR" sz="4000" b="1" dirty="0" err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hombres</a:t>
              </a:r>
              <a:r>
                <a:rPr lang="pt-BR" sz="40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 </a:t>
              </a:r>
              <a:r>
                <a:rPr lang="pt-BR" sz="4000" b="1" dirty="0" err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son</a:t>
              </a:r>
              <a:r>
                <a:rPr lang="pt-BR" sz="40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 como </a:t>
              </a:r>
              <a:r>
                <a:rPr lang="pt-BR" sz="4000" b="1" dirty="0" err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el</a:t>
              </a:r>
              <a:r>
                <a:rPr lang="pt-BR" sz="40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 manejar </a:t>
              </a:r>
              <a:r>
                <a:rPr lang="pt-BR" sz="4000" b="1" dirty="0" err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un</a:t>
              </a:r>
              <a:r>
                <a:rPr lang="pt-BR" sz="40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Monotype Corsiva" panose="03010101010201010101" pitchFamily="66" charset="0"/>
                </a:rPr>
                <a:t> auto,</a:t>
              </a:r>
            </a:p>
          </p:txBody>
        </p:sp>
      </p:grp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265336" y="2564904"/>
            <a:ext cx="4252404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>
              <a:defRPr/>
            </a:pPr>
            <a:r>
              <a:rPr lang="pt-BR" sz="4000" b="1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crees</a:t>
            </a:r>
            <a:r>
              <a:rPr lang="pt-BR" sz="40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 que nunca </a:t>
            </a:r>
            <a:r>
              <a:rPr lang="pt-BR" sz="4000" b="1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tendrás</a:t>
            </a:r>
            <a:r>
              <a:rPr lang="pt-BR" sz="40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4000" b="1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un</a:t>
            </a:r>
            <a:r>
              <a:rPr lang="pt-BR" sz="40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4000" b="1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accidente</a:t>
            </a:r>
            <a:r>
              <a:rPr lang="pt-BR" sz="40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, pero si te descuidas </a:t>
            </a:r>
            <a:r>
              <a:rPr lang="pt-BR" sz="4000" b="1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el</a:t>
            </a:r>
            <a:r>
              <a:rPr lang="pt-BR" sz="40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4000" b="1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daño</a:t>
            </a:r>
            <a:r>
              <a:rPr lang="pt-BR" sz="40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4000" b="1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es</a:t>
            </a:r>
            <a:r>
              <a:rPr lang="pt-BR" sz="40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4000" b="1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irreparable</a:t>
            </a:r>
            <a:r>
              <a:rPr lang="pt-BR" sz="40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.</a:t>
            </a:r>
          </a:p>
        </p:txBody>
      </p:sp>
      <p:pic>
        <p:nvPicPr>
          <p:cNvPr id="1026" name="Picture 2" descr="C:\Users\Eleni\Desktop\ultimo escritorio\bellisima\3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47625"/>
            <a:ext cx="9361040" cy="7063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Eleni\Desktop\ultimo escritorio\bellisima\0000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85"/>
          <a:stretch/>
        </p:blipFill>
        <p:spPr bwMode="auto">
          <a:xfrm>
            <a:off x="-160252" y="-47624"/>
            <a:ext cx="9412772" cy="7063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8394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5153">
        <p14:glitter dir="u" pattern="hexagon"/>
      </p:transition>
    </mc:Choice>
    <mc:Fallback xmlns="">
      <p:transition spd="slow" advTm="3515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7000"/>
                            </p:stCondLst>
                            <p:childTnLst>
                              <p:par>
                                <p:cTn id="16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8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Eleni\Desktop\ultimo escritorio\bellisima\00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9525"/>
            <a:ext cx="9263592" cy="687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i44.tinypic.com/244zhvb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2564904"/>
            <a:ext cx="1375775" cy="1836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2243" y="260648"/>
            <a:ext cx="1343590" cy="1111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2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74803" y="5321452"/>
            <a:ext cx="2697294" cy="153071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65213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0260">
        <p14:glitter dir="u" pattern="hexagon"/>
      </p:transition>
    </mc:Choice>
    <mc:Fallback xmlns="">
      <p:transition spd="slow" advTm="2026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213458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12899">
        <p14:glitter pattern="hexagon"/>
      </p:transition>
    </mc:Choice>
    <mc:Fallback>
      <p:transition spd="slow" advTm="1289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452</TotalTime>
  <Words>283</Words>
  <Application>Microsoft Office PowerPoint</Application>
  <PresentationFormat>Presentación en pantalla (4:3)</PresentationFormat>
  <Paragraphs>37</Paragraphs>
  <Slides>17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19" baseType="lpstr">
      <vt:lpstr>Tema de Office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HELEN</dc:creator>
  <cp:lastModifiedBy>Usuario</cp:lastModifiedBy>
  <cp:revision>40</cp:revision>
  <dcterms:created xsi:type="dcterms:W3CDTF">2015-05-22T21:58:28Z</dcterms:created>
  <dcterms:modified xsi:type="dcterms:W3CDTF">2015-05-24T00:04:11Z</dcterms:modified>
</cp:coreProperties>
</file>