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qEWFrhJQbNmr8WAphLvZA" hashData="XcMLBc0aMgHxCnUKZADtJoO3Gb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4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FD49A3-B88B-4E4E-93E4-2C41607B2B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680DB-2760-44F2-8B0F-94DD9E22BB98}" type="datetimeFigureOut">
              <a:rPr lang="es-ES" smtClean="0"/>
              <a:pPr/>
              <a:t>11/05/2012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D1B07-066F-476A-AA75-F04C78C934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8E88FA-DCB6-4361-816F-CD4192ECC4A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slide" Target="slide2.xml"/><Relationship Id="rId7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audio" Target="../media/audio1.wav"/><Relationship Id="rId9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100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tas-por-telefo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057900" cy="6096000"/>
          </a:xfrm>
          <a:prstGeom prst="cloud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4 CuadroTexto"/>
          <p:cNvSpPr txBox="1"/>
          <p:nvPr/>
        </p:nvSpPr>
        <p:spPr>
          <a:xfrm>
            <a:off x="1071538" y="5429264"/>
            <a:ext cx="74687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Llamadas Telefónicas</a:t>
            </a:r>
            <a:endParaRPr lang="es-ES" sz="6000" b="1" dirty="0"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ES" sz="5400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 </a:t>
            </a:r>
            <a:r>
              <a:rPr lang="es-ES" sz="5400" dirty="0" err="1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Click</a:t>
            </a:r>
            <a:r>
              <a:rPr lang="es-ES" sz="5400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en  cada  teléfono</a:t>
            </a:r>
            <a:endParaRPr lang="es-ES" sz="5400" dirty="0">
              <a:ln>
                <a:solidFill>
                  <a:srgbClr val="FF0000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" name="3 Imagen" descr="00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28726" y="1428736"/>
            <a:ext cx="47064" cy="45719"/>
          </a:xfrm>
          <a:prstGeom prst="rect">
            <a:avLst/>
          </a:prstGeom>
        </p:spPr>
      </p:pic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85916" y="1214422"/>
            <a:ext cx="47064" cy="45719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85916" y="1214422"/>
            <a:ext cx="47064" cy="45719"/>
          </a:xfrm>
          <a:prstGeom prst="rect">
            <a:avLst/>
          </a:prstGeom>
        </p:spPr>
      </p:pic>
      <p:pic>
        <p:nvPicPr>
          <p:cNvPr id="7" name="6 Imagen" descr="Telefono.gif">
            <a:hlinkClick r:id="rId3" action="ppaction://hlinksldjump" highlightClick="1">
              <a:snd r:embed="rId4" name="ENCUESTA TELEFONICA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643042" y="1000108"/>
            <a:ext cx="2357422" cy="1785950"/>
          </a:xfrm>
          <a:prstGeom prst="rect">
            <a:avLst/>
          </a:prstGeom>
        </p:spPr>
      </p:pic>
      <p:pic>
        <p:nvPicPr>
          <p:cNvPr id="8" name="7 Imagen" descr="telefono_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2000296" y="4143379"/>
            <a:ext cx="45719" cy="45719"/>
          </a:xfrm>
          <a:prstGeom prst="rect">
            <a:avLst/>
          </a:prstGeom>
        </p:spPr>
      </p:pic>
      <p:pic>
        <p:nvPicPr>
          <p:cNvPr id="9" name="8 Imagen" descr="antigu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 flipV="1">
            <a:off x="-1777409" y="4286256"/>
            <a:ext cx="205741" cy="1428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9 Imagen" descr="Telefono.gif">
            <a:hlinkClick r:id="rId3" action="ppaction://hlinksldjump" highlightClick="1">
              <a:snd r:embed="rId8" name="Contestador_Hospital_Psiquiatrico_.wav"/>
            </a:hlinkClick>
          </p:cNvPr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30000"/>
          </a:blip>
          <a:stretch>
            <a:fillRect/>
          </a:stretch>
        </p:blipFill>
        <p:spPr>
          <a:xfrm flipH="1">
            <a:off x="1500166" y="2571744"/>
            <a:ext cx="2357422" cy="1785950"/>
          </a:xfrm>
          <a:prstGeom prst="rect">
            <a:avLst/>
          </a:prstGeom>
        </p:spPr>
      </p:pic>
      <p:pic>
        <p:nvPicPr>
          <p:cNvPr id="11" name="10 Imagen" descr="Telefono.gif">
            <a:hlinkClick r:id="rId3" action="ppaction://hlinksldjump" highlightClick="1">
              <a:snd r:embed="rId9" name="EL MOVIL Y LA FOTOGRAFIA.wav"/>
            </a:hlinkClick>
          </p:cNvPr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1785918" y="4500570"/>
            <a:ext cx="2357422" cy="178595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4143372" y="1428736"/>
            <a:ext cx="3353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bg1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Encuesta Telefónica</a:t>
            </a:r>
            <a:endParaRPr lang="es-ES" sz="2800" b="1" dirty="0">
              <a:ln>
                <a:solidFill>
                  <a:srgbClr val="FF0000"/>
                </a:solidFill>
              </a:ln>
              <a:gradFill flip="none" rotWithShape="1">
                <a:gsLst>
                  <a:gs pos="0">
                    <a:schemeClr val="bg1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929058" y="3286124"/>
            <a:ext cx="5020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chemeClr val="bg1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Contestador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chemeClr val="bg1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Hospital psiquiátrico</a:t>
            </a:r>
            <a:endParaRPr lang="es-ES" sz="2400" b="1" dirty="0">
              <a:ln>
                <a:solidFill>
                  <a:srgbClr val="FF0000"/>
                </a:solidFill>
              </a:ln>
              <a:gradFill>
                <a:gsLst>
                  <a:gs pos="0">
                    <a:schemeClr val="bg1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81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357686" y="5500702"/>
            <a:ext cx="4121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chemeClr val="bg1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Móvil y La </a:t>
            </a:r>
            <a:r>
              <a:rPr lang="es-ES" sz="2800" b="1" dirty="0" err="1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chemeClr val="bg1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Fotrografía</a:t>
            </a:r>
            <a:endParaRPr lang="es-ES" sz="2800" b="1" dirty="0">
              <a:ln>
                <a:solidFill>
                  <a:srgbClr val="FF0000"/>
                </a:solidFill>
              </a:ln>
              <a:gradFill>
                <a:gsLst>
                  <a:gs pos="0">
                    <a:schemeClr val="bg1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81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Ataque-de-risa-a-ministro-suizo-e12857828706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2571744"/>
            <a:ext cx="3810000" cy="3143250"/>
          </a:xfrm>
        </p:spPr>
      </p:pic>
      <p:pic>
        <p:nvPicPr>
          <p:cNvPr id="6" name="5 Imagen" descr="RISAS2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785794"/>
            <a:ext cx="4572032" cy="409430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5643578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 Jazmín</a:t>
            </a:r>
            <a:endParaRPr lang="es-ES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lamadas Telefónic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llamadas Telefónicas</Template>
  <TotalTime>1</TotalTime>
  <Words>82</Words>
  <Application>Microsoft Office PowerPoint</Application>
  <PresentationFormat>Presentación en pantalla (4:3)</PresentationFormat>
  <Paragraphs>34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llamadas Telefónicas</vt:lpstr>
      <vt:lpstr>Diseño predeterminado</vt:lpstr>
      <vt:lpstr>Diapositiva 1</vt:lpstr>
      <vt:lpstr>Diapositiva 2</vt:lpstr>
      <vt:lpstr>Diapositiva 3</vt:lpstr>
      <vt:lpstr>Diapositiva 4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2012-05-11T22:32:05Z</dcterms:created>
  <dcterms:modified xsi:type="dcterms:W3CDTF">2012-05-11T22:33:34Z</dcterms:modified>
</cp:coreProperties>
</file>