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1" r:id="rId1"/>
    <p:sldMasterId id="2147484093" r:id="rId2"/>
    <p:sldMasterId id="2147484105" r:id="rId3"/>
    <p:sldMasterId id="2147484272" r:id="rId4"/>
  </p:sldMasterIdLst>
  <p:notesMasterIdLst>
    <p:notesMasterId r:id="rId24"/>
  </p:notesMasterIdLst>
  <p:sldIdLst>
    <p:sldId id="363" r:id="rId5"/>
    <p:sldId id="327" r:id="rId6"/>
    <p:sldId id="364" r:id="rId7"/>
    <p:sldId id="365" r:id="rId8"/>
    <p:sldId id="366" r:id="rId9"/>
    <p:sldId id="367" r:id="rId10"/>
    <p:sldId id="368" r:id="rId11"/>
    <p:sldId id="371" r:id="rId12"/>
    <p:sldId id="369" r:id="rId13"/>
    <p:sldId id="370" r:id="rId14"/>
    <p:sldId id="372" r:id="rId15"/>
    <p:sldId id="374" r:id="rId16"/>
    <p:sldId id="373" r:id="rId17"/>
    <p:sldId id="375" r:id="rId18"/>
    <p:sldId id="376" r:id="rId19"/>
    <p:sldId id="377" r:id="rId20"/>
    <p:sldId id="362" r:id="rId21"/>
    <p:sldId id="300" r:id="rId22"/>
    <p:sldId id="378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FiYs9d5ET7b6uJc61MteQ==" hashData="rO4+9lMzkclsU9r4C8MNYwnXS+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4AC2D8D-9747-4F81-B427-7FDEEEC46616}" type="datetimeFigureOut">
              <a:rPr lang="es-MX"/>
              <a:pPr>
                <a:defRPr/>
              </a:pPr>
              <a:t>08/05/2015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7133B-2A31-464E-9580-2D9BE942076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07507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52CDF-0ABE-4AED-9B14-24146090DF4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703027645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A2BB9-5C25-49DB-9494-D05B19B11AD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23669170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8BD8D-710E-4FE7-8AAA-381A15126DA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5887928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FD3897-BFB5-4CFD-8C7A-A551E8EF984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53970636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7B1AD-61FF-4A64-A6C1-A43AA8959FC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87130723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19F917-2B9E-4B61-8D8F-EB63F0CA230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22237605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853B4-3B55-469C-8D78-C6DDFA7D4A3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96200457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5D387-95DC-4BD0-A2A7-65444DC3EA5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464517656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D99C5-23AE-47AA-8A67-0628D62C8FF9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56414980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5207E-306A-4EC3-B7C0-9A0F6E9290A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461914322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E132D-775A-4269-9D7C-53043C41BB2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312408540"/>
      </p:ext>
    </p:extLst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4A50F-16CD-46BF-BC23-37B8962EA845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736F5-C02A-42A9-9713-511AD7EBAD6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8845545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F0650-43F8-43EE-BB69-667A2CAE42A5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35B8A-A93C-488B-AF18-81FE9340D5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72444604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50141-0899-4D4C-82B7-7058E68A4F86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1AB37-7134-41EF-90AE-78B65067D7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83466282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74F735-35E5-407A-B7A1-FCB05173E4C0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85C91-3DF5-45F9-9E63-D1A283928AE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19611873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D3ECA-708F-4FD2-B544-F5F83205BB80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8A7B9-3F5C-44E2-9948-7850A4B38BB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59501633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4C4F3-C70E-48FA-B957-10C59A8808B3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DEBD6-D6AC-406F-BB29-A4333DA0C51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07702511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CC933-845F-4A03-9E8C-E295CB39DF05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E8DEE-0E61-4E93-9E69-606E91B9C31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42945916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1947B-8522-42B8-8BA3-A82B28AC8E51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02F62-A228-4DB8-B676-835BE21D3EC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27079097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61682-D909-45D9-9D57-01512E025848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0A812-C5D2-48CB-B93C-118306C9A53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578298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E9F1E-D0A7-403F-B62E-232F7A825B52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FF5FE-3132-4DA4-9D8A-2591794F86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96209011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73658-C2E8-414D-8B9A-C7A3B2CE60FB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2784E-1071-4089-9916-57482A8CC8B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01504967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115721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503441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242908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082524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090534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050284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495370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602985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741504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771556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895671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77F17-454D-485F-A892-E519D6AE6DDB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741F3-E64D-45E2-8A6E-142EBC2F11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4949562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99046-64B3-43A8-A0BA-1CCBB6FBDA5C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D62EE-23A0-451C-8D2F-C3E16DC5A4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1159768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82602-EA0D-46DB-BA9E-5E482A9018E8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E0328-1BB8-4A22-818F-96164F43446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0572651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4F5DA-B066-4A7A-916A-F6A843CEA0E5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B7702-0B58-4CF5-9EFA-43BF0E7486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3991338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741B2-FD97-48C2-8B42-728B6F4A7629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7ADF9-71B4-4E01-A026-353BB538A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274458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ED632-6DAD-458D-8F98-BE437A14A73B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DD536-CEC5-4874-9C3A-AC3A1C66DE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2456188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093E4-BDF4-4E6C-A9C7-EE583B0B5C00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81B3E-D26C-4060-966E-6D86767F1F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282556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2AEFB-2AB6-4CEE-993B-776EE8E9F420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43633-CCD3-4642-8DCE-73C39739F4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74909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CF608-0499-49E8-8D30-2A2E2E03AFC7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4BA89-3D90-41A6-A58C-BFA13B9152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3840613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60BBB-F2D6-4154-9354-DA4518AB281A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A6D43-B019-4223-A27F-628DB803B4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4685792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DE830-5579-4062-964D-00F862C37FAF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E39F9-A0FB-40FE-97F2-7EF7926AF5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260133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FEB59B8E-4CB8-47BE-991D-EFA75127472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2" r:id="rId1"/>
    <p:sldLayoutId id="2147484483" r:id="rId2"/>
    <p:sldLayoutId id="2147484484" r:id="rId3"/>
    <p:sldLayoutId id="2147484485" r:id="rId4"/>
    <p:sldLayoutId id="2147484486" r:id="rId5"/>
    <p:sldLayoutId id="2147484487" r:id="rId6"/>
    <p:sldLayoutId id="2147484488" r:id="rId7"/>
    <p:sldLayoutId id="2147484489" r:id="rId8"/>
    <p:sldLayoutId id="2147484490" r:id="rId9"/>
    <p:sldLayoutId id="2147484491" r:id="rId10"/>
    <p:sldLayoutId id="2147484492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8E6925-3299-4742-AC19-B7873B10FF43}" type="datetimeFigureOut">
              <a:rPr lang="es-ES"/>
              <a:pPr>
                <a:defRPr/>
              </a:pPr>
              <a:t>08/05/2015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4D25EB-AD30-46A5-8D7F-EF7DD22572F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93" r:id="rId1"/>
    <p:sldLayoutId id="2147484494" r:id="rId2"/>
    <p:sldLayoutId id="2147484495" r:id="rId3"/>
    <p:sldLayoutId id="2147484496" r:id="rId4"/>
    <p:sldLayoutId id="2147484497" r:id="rId5"/>
    <p:sldLayoutId id="2147484498" r:id="rId6"/>
    <p:sldLayoutId id="2147484499" r:id="rId7"/>
    <p:sldLayoutId id="2147484500" r:id="rId8"/>
    <p:sldLayoutId id="2147484501" r:id="rId9"/>
    <p:sldLayoutId id="2147484502" r:id="rId10"/>
    <p:sldLayoutId id="2147484503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37" r:id="rId1"/>
    <p:sldLayoutId id="2147484538" r:id="rId2"/>
    <p:sldLayoutId id="2147484539" r:id="rId3"/>
    <p:sldLayoutId id="2147484540" r:id="rId4"/>
    <p:sldLayoutId id="2147484541" r:id="rId5"/>
    <p:sldLayoutId id="2147484542" r:id="rId6"/>
    <p:sldLayoutId id="2147484543" r:id="rId7"/>
    <p:sldLayoutId id="2147484544" r:id="rId8"/>
    <p:sldLayoutId id="2147484545" r:id="rId9"/>
    <p:sldLayoutId id="2147484546" r:id="rId10"/>
    <p:sldLayoutId id="214748454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61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E19EE2-F12D-47E9-8FDD-4238F7023F66}" type="datetimeFigureOut">
              <a:rPr lang="es-ES"/>
              <a:pPr>
                <a:defRPr/>
              </a:pPr>
              <a:t>08/05/2015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5B9BBC-8C32-4B97-A378-AA6733DAA6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5" r:id="rId1"/>
    <p:sldLayoutId id="2147484516" r:id="rId2"/>
    <p:sldLayoutId id="2147484517" r:id="rId3"/>
    <p:sldLayoutId id="2147484518" r:id="rId4"/>
    <p:sldLayoutId id="2147484519" r:id="rId5"/>
    <p:sldLayoutId id="2147484520" r:id="rId6"/>
    <p:sldLayoutId id="2147484521" r:id="rId7"/>
    <p:sldLayoutId id="2147484522" r:id="rId8"/>
    <p:sldLayoutId id="2147484523" r:id="rId9"/>
    <p:sldLayoutId id="2147484524" r:id="rId10"/>
    <p:sldLayoutId id="214748452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3.xml"/><Relationship Id="rId5" Type="http://schemas.openxmlformats.org/officeDocument/2006/relationships/audio" Target="../media/audio2.wav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 redondeado"/>
          <p:cNvSpPr/>
          <p:nvPr/>
        </p:nvSpPr>
        <p:spPr>
          <a:xfrm>
            <a:off x="4643438" y="2696815"/>
            <a:ext cx="3168650" cy="2641600"/>
          </a:xfrm>
          <a:prstGeom prst="roundRect">
            <a:avLst/>
          </a:prstGeom>
          <a:solidFill>
            <a:srgbClr val="FF0000">
              <a:alpha val="25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Cuidado al abrir</a:t>
            </a:r>
          </a:p>
          <a:p>
            <a:pPr algn="ctr">
              <a:defRPr/>
            </a:pPr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El buen humor</a:t>
            </a:r>
          </a:p>
          <a:p>
            <a:pPr algn="ctr">
              <a:defRPr/>
            </a:pPr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Es contagioso</a:t>
            </a:r>
            <a:endParaRPr lang="es-MX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G:\()  Musica\[]  Musica gifs\Oj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336453"/>
            <a:ext cx="3024187" cy="325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398" name="Picture 6" descr="E:\En turno\Normales\cerveza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26" y="1983854"/>
            <a:ext cx="4325466" cy="4325466"/>
          </a:xfrm>
          <a:prstGeom prst="rect">
            <a:avLst/>
          </a:prstGeom>
          <a:noFill/>
          <a:effectLst>
            <a:softEdge rad="203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251520" y="423748"/>
            <a:ext cx="8640960" cy="1133044"/>
          </a:xfrm>
          <a:prstGeom prst="rect">
            <a:avLst/>
          </a:prstGeom>
          <a:noFill/>
        </p:spPr>
        <p:txBody>
          <a:bodyPr wrap="square">
            <a:prstTxWarp prst="textDoubleWave1">
              <a:avLst>
                <a:gd name="adj1" fmla="val 12500"/>
                <a:gd name="adj2" fmla="val 632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8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LEYENDAS DEL ALCOHOL </a:t>
            </a:r>
            <a:endParaRPr lang="es-MX" sz="48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8" name="Picture 3" descr="E:\Imagenes\Lear Vuelo Saludos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924944"/>
            <a:ext cx="1374468" cy="28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41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vortex dir="r"/>
        <p:sndAc>
          <p:stSnd loop="1">
            <p:snd r:embed="rId2" name="Otoño Sin Final-1 EMA.wav"/>
          </p:stSnd>
        </p:sndAc>
      </p:transition>
    </mc:Choice>
    <mc:Fallback xmlns="">
      <p:transition spd="slow" advTm="0">
        <p:fade/>
        <p:sndAc>
          <p:stSnd loop="1">
            <p:snd r:embed="rId6" name="Otoño Sin Final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D6B19C"/>
            </a:gs>
            <a:gs pos="70000">
              <a:srgbClr val="D49E6C"/>
            </a:gs>
            <a:gs pos="30000">
              <a:srgbClr val="A65528"/>
            </a:gs>
            <a:gs pos="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6512" y="2276872"/>
            <a:ext cx="4320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os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paquetes de cigarrillos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están obligados 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advertir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los consumidores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sobre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peligro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en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consumo excesivo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este producto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pic>
        <p:nvPicPr>
          <p:cNvPr id="118787" name="Picture 3" descr="E:\En turno\Normales\daytonafullflavor2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7287">
            <a:off x="4113250" y="1684957"/>
            <a:ext cx="4391528" cy="347223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3968" y="2753633"/>
            <a:ext cx="48245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gobierno está considerando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emitir una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ley que advierta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los consumidores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bebidas embriagantes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peligro por su consumo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en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exceso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5" name="Picture 2" descr="E:\En turno\Normales\tumblr_inline_mzixk8Huy91rm17z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39859"/>
            <a:ext cx="3960440" cy="578923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50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0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100000">
              <a:srgbClr val="D6B19C"/>
            </a:gs>
            <a:gs pos="70000">
              <a:srgbClr val="D49E6C"/>
            </a:gs>
            <a:gs pos="30000">
              <a:srgbClr val="A65528"/>
            </a:gs>
            <a:gs pos="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709630"/>
            <a:ext cx="7200800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620"/>
              </a:spcAft>
            </a:pPr>
            <a:r>
              <a:rPr lang="es-MX" sz="2000" b="1" dirty="0" smtClean="0">
                <a:solidFill>
                  <a:srgbClr val="444444"/>
                </a:solidFill>
                <a:effectLst/>
                <a:latin typeface="Tahoma"/>
                <a:ea typeface="Times New Roman"/>
                <a:cs typeface="Times New Roman"/>
              </a:rPr>
              <a:t>L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as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leyendas propuestas son las siguientes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pic>
        <p:nvPicPr>
          <p:cNvPr id="190468" name="Picture 4" descr="E:\En turno\Normales\cervezas-irlandesa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1584920"/>
            <a:ext cx="5715000" cy="472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4820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80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225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D6B19C"/>
            </a:gs>
            <a:gs pos="70000">
              <a:srgbClr val="D49E6C"/>
            </a:gs>
            <a:gs pos="30000">
              <a:srgbClr val="A65528"/>
            </a:gs>
            <a:gs pos="0">
              <a:srgbClr val="66301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En turno\Normales\tumblr_inline_mryfwrzKJ71qz4rg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19352"/>
            <a:ext cx="4320480" cy="5780802"/>
          </a:xfrm>
          <a:prstGeom prst="rect">
            <a:avLst/>
          </a:prstGeom>
          <a:noFill/>
          <a:effectLst>
            <a:softEdge rad="444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20072410">
            <a:off x="-8015" y="1641026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:</a:t>
            </a:r>
            <a:endParaRPr lang="es-MX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5" name="4 Rectángulo"/>
          <p:cNvSpPr/>
          <p:nvPr/>
        </p:nvSpPr>
        <p:spPr>
          <a:xfrm>
            <a:off x="-28128" y="3421449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es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la causa principal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bailar como 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imbécil.</a:t>
            </a: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257080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3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3702511"/>
            <a:ext cx="45365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causar que diga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misma historia aburrida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una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y otra vez,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hasta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que sus amigos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quieran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agarrarlo a 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golpes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hasta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cansarse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 rot="961730">
            <a:off x="4572000" y="1532498"/>
            <a:ext cx="45365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:</a:t>
            </a:r>
            <a:endParaRPr lang="es-MX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9" name="Picture 3" descr="E:\En turno\Normales\jackdormo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3600400" cy="576064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72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4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414479"/>
            <a:ext cx="457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92D05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llevarlo a pensar </a:t>
            </a:r>
            <a:endParaRPr lang="es-MX" sz="2000" b="1" dirty="0" smtClean="0">
              <a:solidFill>
                <a:srgbClr val="92D05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que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sus ex-novias </a:t>
            </a:r>
            <a:endParaRPr lang="es-MX" sz="2000" b="1" dirty="0" smtClean="0">
              <a:solidFill>
                <a:srgbClr val="92D05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están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realmente desesperadas </a:t>
            </a:r>
            <a:endParaRPr lang="es-MX" sz="2000" b="1" dirty="0" smtClean="0">
              <a:solidFill>
                <a:srgbClr val="92D05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y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deseosas que las llame </a:t>
            </a:r>
            <a:endParaRPr lang="es-MX" sz="2000" b="1" dirty="0" smtClean="0">
              <a:solidFill>
                <a:srgbClr val="92D05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por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teléfono </a:t>
            </a:r>
            <a:endParaRPr lang="es-MX" sz="2000" b="1" dirty="0" smtClean="0">
              <a:solidFill>
                <a:srgbClr val="92D05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a </a:t>
            </a:r>
            <a:r>
              <a:rPr lang="es-MX" sz="2000" b="1" dirty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las cuatro de la mañana</a:t>
            </a:r>
            <a:r>
              <a:rPr lang="es-MX" sz="2000" b="1" dirty="0" smtClean="0">
                <a:solidFill>
                  <a:srgbClr val="92D05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92D05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 rot="19991957">
            <a:off x="0" y="1728402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ADVERTENCIA:</a:t>
            </a:r>
          </a:p>
        </p:txBody>
      </p:sp>
      <p:pic>
        <p:nvPicPr>
          <p:cNvPr id="2050" name="Picture 2" descr="E:\En turno\Normales\tumblr_inline_mn2fk7J2UH1qz4rg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52736"/>
            <a:ext cx="4286251" cy="4657725"/>
          </a:xfrm>
          <a:prstGeom prst="rect">
            <a:avLst/>
          </a:prstGeom>
          <a:noFill/>
          <a:effectLst>
            <a:softEdge rad="444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7155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63888" y="3925505"/>
            <a:ext cx="55801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hacerlo pensar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que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es experto en Kung Fu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 rot="19533046">
            <a:off x="4032448" y="1994106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pic>
        <p:nvPicPr>
          <p:cNvPr id="4" name="Picture 4" descr="E:\En turno\Normales\Cerveza-movimiento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65090"/>
            <a:ext cx="3672408" cy="5708471"/>
          </a:xfrm>
          <a:prstGeom prst="rect">
            <a:avLst/>
          </a:prstGeom>
          <a:noFill/>
          <a:effectLst>
            <a:softEdge rad="152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024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5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905761"/>
            <a:ext cx="56521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hacerlo pensar que está susurrando cuando esta gritando como 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idiota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y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escupiendo la cara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 rot="20252861">
            <a:off x="470156" y="1730871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pic>
        <p:nvPicPr>
          <p:cNvPr id="3074" name="Picture 2" descr="E:\En turno\Normales\tumblr_inline_mz294todQB1rm17z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60"/>
            <a:ext cx="3861754" cy="6856140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295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4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En turno\Normales\ommegangabb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31077"/>
            <a:ext cx="5169267" cy="57502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path path="circle">
                <a:fillToRect t="100000" r="100000"/>
              </a:path>
              <a:tileRect l="-100000" b="-10000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1 Rectángulo"/>
          <p:cNvSpPr/>
          <p:nvPr/>
        </p:nvSpPr>
        <p:spPr>
          <a:xfrm>
            <a:off x="5868144" y="3434224"/>
            <a:ext cx="3275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444444"/>
                </a:solidFill>
                <a:effectLst/>
                <a:latin typeface="Tahoma"/>
                <a:ea typeface="Times New Roman"/>
                <a:cs typeface="Times New Roman"/>
              </a:rPr>
              <a:t>El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puede llevarlo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no saber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qué 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diablos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se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embarró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pantalón.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 rot="2062842">
            <a:off x="5418333" y="1326021"/>
            <a:ext cx="4139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771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3093928"/>
            <a:ext cx="45761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causar que por la mañana mire al otro lado de su cama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y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vea algo escalofriante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(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cuyo nombre y/o especie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no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recordar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.)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>
            <a:off x="0" y="1804754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pic>
        <p:nvPicPr>
          <p:cNvPr id="5124" name="Picture 4" descr="E:\En turno\Normales\Great_Divide_Yeti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142" y="548680"/>
            <a:ext cx="4277788" cy="5722987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9146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7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En turno\Normales\tumblr_inline_mvev9nA1Wy1rm17z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5" y="159837"/>
            <a:ext cx="4968551" cy="695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3473713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llevarlo a pensar </a:t>
            </a:r>
            <a:endParaRPr lang="es-MX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</a:t>
            </a:r>
            <a:r>
              <a:rPr lang="es-MX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es invisible </a:t>
            </a:r>
            <a:endParaRPr lang="es-MX" sz="2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o </a:t>
            </a:r>
            <a:r>
              <a:rPr lang="es-MX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que puede traspasar paredes</a:t>
            </a:r>
            <a:r>
              <a:rPr lang="es-MX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.</a:t>
            </a:r>
            <a:endParaRPr lang="es-MX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104456" y="1909282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2513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7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En turno\Normales\tumblr_inline_mrc8zlCsUE1qz4rg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1" y="233442"/>
            <a:ext cx="5292080" cy="6632740"/>
          </a:xfrm>
          <a:prstGeom prst="rect">
            <a:avLst/>
          </a:prstGeom>
          <a:noFill/>
          <a:effectLst>
            <a:softEdge rad="254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2930168"/>
            <a:ext cx="42962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crear la ilusión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que te sientas que eres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más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fuerte, listo y más guapo que un tipo 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llamado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LATIN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LOVER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 rot="21098907">
            <a:off x="-99176" y="1240706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0516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1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En turno\Normales\Imagen-animada-Cerveza-4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5148064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3565465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consumo de alcohol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puede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realmente </a:t>
            </a:r>
            <a:endParaRPr lang="es-MX" sz="2000" b="1" dirty="0" smtClean="0">
              <a:solidFill>
                <a:srgbClr val="0000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PROVOCAR </a:t>
            </a:r>
            <a:r>
              <a:rPr lang="es-MX" sz="20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embarazo</a:t>
            </a:r>
            <a:r>
              <a:rPr lang="es-MX" sz="2000" b="1" dirty="0" smtClean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.</a:t>
            </a:r>
            <a:endParaRPr lang="es-MX" sz="2000" dirty="0"/>
          </a:p>
        </p:txBody>
      </p:sp>
      <p:sp>
        <p:nvSpPr>
          <p:cNvPr id="3" name="2 Rectángulo"/>
          <p:cNvSpPr/>
          <p:nvPr/>
        </p:nvSpPr>
        <p:spPr>
          <a:xfrm>
            <a:off x="4788024" y="1916832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sz="2000" b="1" dirty="0" smtClean="0">
                <a:solidFill>
                  <a:srgbClr val="FF0000"/>
                </a:solidFill>
                <a:effectLst/>
                <a:latin typeface="Tahoma"/>
                <a:ea typeface="Times New Roman"/>
                <a:cs typeface="Times New Roman"/>
              </a:rPr>
              <a:t>:</a:t>
            </a:r>
            <a:endParaRPr lang="es-MX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4765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65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En turno\Normales\vasos-de-cerveza-3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24128" y="116632"/>
            <a:ext cx="34563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P.D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.: No te quedes </a:t>
            </a:r>
            <a:endParaRPr lang="es-MX" sz="2000" b="1" dirty="0" smtClean="0">
              <a:solidFill>
                <a:srgbClr val="FFFF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con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esta información, </a:t>
            </a:r>
            <a:endParaRPr lang="es-MX" sz="2000" b="1" dirty="0" smtClean="0">
              <a:solidFill>
                <a:srgbClr val="FFFF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y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como yo, </a:t>
            </a:r>
            <a:endParaRPr lang="es-MX" sz="2000" b="1" dirty="0" smtClean="0">
              <a:solidFill>
                <a:srgbClr val="FFFF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mándasela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a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un amigo ebrio </a:t>
            </a:r>
            <a:endParaRPr lang="es-MX" sz="2000" b="1" dirty="0" smtClean="0">
              <a:solidFill>
                <a:srgbClr val="FFFF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que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de verdad </a:t>
            </a: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aprecies…</a:t>
            </a:r>
          </a:p>
          <a:p>
            <a:pPr algn="ctr">
              <a:spcAft>
                <a:spcPts val="0"/>
              </a:spcAft>
            </a:pP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Te lo sabrá agradecer,…</a:t>
            </a:r>
            <a:endParaRPr lang="es-MX" sz="2000" dirty="0">
              <a:solidFill>
                <a:srgbClr val="FFFF00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6" name="5 CuadroTexto"/>
          <p:cNvSpPr txBox="1"/>
          <p:nvPr/>
        </p:nvSpPr>
        <p:spPr>
          <a:xfrm>
            <a:off x="152400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7" name="6 Rectángulo"/>
          <p:cNvSpPr/>
          <p:nvPr/>
        </p:nvSpPr>
        <p:spPr>
          <a:xfrm>
            <a:off x="0" y="5733256"/>
            <a:ext cx="47880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 y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si </a:t>
            </a: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regresa, </a:t>
            </a: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significa que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tienes un círculo </a:t>
            </a:r>
            <a:endParaRPr lang="es-MX" sz="2000" b="1" dirty="0" smtClean="0">
              <a:solidFill>
                <a:srgbClr val="FFFF00"/>
              </a:solidFill>
              <a:latin typeface="Tahoma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de </a:t>
            </a:r>
            <a:r>
              <a:rPr lang="es-MX" sz="2000" b="1" dirty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amistades </a:t>
            </a: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bien </a:t>
            </a:r>
            <a:r>
              <a:rPr lang="es-MX" sz="2000" b="1" dirty="0" smtClean="0">
                <a:solidFill>
                  <a:srgbClr val="FFFF00"/>
                </a:solidFill>
                <a:effectLst/>
                <a:latin typeface="Tahoma"/>
                <a:ea typeface="Times New Roman"/>
                <a:cs typeface="Times New Roman"/>
              </a:rPr>
              <a:t>b</a:t>
            </a:r>
            <a:r>
              <a:rPr lang="es-MX" sz="2000" b="1" dirty="0" smtClean="0">
                <a:solidFill>
                  <a:srgbClr val="FFFF00"/>
                </a:solidFill>
                <a:latin typeface="Tahoma"/>
                <a:ea typeface="Times New Roman"/>
                <a:cs typeface="Times New Roman"/>
              </a:rPr>
              <a:t>orrachas !!!</a:t>
            </a:r>
            <a:endParaRPr lang="es-MX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32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775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9725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39752" y="5027692"/>
            <a:ext cx="6336704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r>
              <a:rPr lang="es-MX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/>
                <a:ea typeface="Times New Roman"/>
              </a:rPr>
              <a:t>Yo no se porque </a:t>
            </a:r>
          </a:p>
          <a:p>
            <a:pPr algn="ctr">
              <a:spcAft>
                <a:spcPts val="0"/>
              </a:spcAft>
            </a:pPr>
            <a:r>
              <a:rPr lang="es-MX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/>
                <a:ea typeface="Times New Roman"/>
              </a:rPr>
              <a:t>me mandan estas cosas a mi, </a:t>
            </a:r>
          </a:p>
          <a:p>
            <a:pPr algn="ctr">
              <a:spcAft>
                <a:spcPts val="0"/>
              </a:spcAft>
            </a:pPr>
            <a:r>
              <a:rPr lang="es-MX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/>
                <a:ea typeface="Times New Roman"/>
              </a:rPr>
              <a:t>si yo ni tomo...</a:t>
            </a:r>
            <a:endParaRPr lang="es-MX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88419" name="Picture 3" descr="E:\En turno\Normales\CERVEZAS+VAS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92696"/>
            <a:ext cx="417646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8420" name="Picture 4" descr="E:\En turno\Normales\xbarney0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06093"/>
            <a:ext cx="3248406" cy="317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52400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1162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8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7" descr="E:\Mis PPS\Mispps para subir\eag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501" y="1808757"/>
            <a:ext cx="3377947" cy="356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552220" y="119675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08:26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803030" y="908720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08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012160" y="5517232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Otoño sin final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Dioni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Velazquez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023942" y="6001345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399246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prism/>
        <p:sndAc>
          <p:stSnd>
            <p:snd r:embed="rId2" name="Ema - RapsodiaEnAzul(Final) 028.wav"/>
          </p:stSnd>
        </p:sndAc>
      </p:transition>
    </mc:Choice>
    <mc:Fallback xmlns="">
      <p:transition spd="slow" advClick="0" advTm="0">
        <p:fade/>
        <p:sndAc>
          <p:stSnd>
            <p:snd r:embed="rId5" name="Ema - RapsodiaEnAzul(Final) 02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6324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6327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00000">
              <a:srgbClr val="D6B19C"/>
            </a:gs>
            <a:gs pos="70000">
              <a:srgbClr val="D49E6C"/>
            </a:gs>
            <a:gs pos="30000">
              <a:srgbClr val="A65528"/>
            </a:gs>
            <a:gs pos="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595327"/>
            <a:ext cx="8640960" cy="22851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620"/>
              </a:spcAft>
            </a:pPr>
            <a: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LEYENDAS DEL ALCOHOL </a:t>
            </a:r>
            <a:b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En los paquetes de cigarrillos se ven obligadas a advertir a los consumidores sobre el peligro en el consumo excesivo de este producto.</a:t>
            </a:r>
            <a:b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El gobierno está considerando emitir una ley que advierta a los consumidores de bebidas embriagantes del peligro por su consumo en exceso. </a:t>
            </a:r>
            <a:endParaRPr lang="es-MX" sz="2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620"/>
              </a:spcAft>
            </a:pPr>
            <a:r>
              <a:rPr lang="es-MX" sz="2800" dirty="0">
                <a:solidFill>
                  <a:srgbClr val="444444"/>
                </a:solidFill>
                <a:latin typeface="Tahoma"/>
                <a:ea typeface="Times New Roman"/>
                <a:cs typeface="Times New Roman"/>
              </a:rPr>
              <a:t>L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as leyendas propuestas son las siguientes: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es la causa principal de bailar como pendejo. 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causar que diga la misma historia aburrida una y otra vez, hasta que sus amigos quieran agarrarlo a chingadazos hasta cansarse.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llevarlo a pensar que sus ex-novias están realmente desesperadas y deseosas que las llame por teléfono a las cuatro de la mañana. 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hacerlo pensar que está susurrando cuando esta gritando como pendejo y escupiendo la cara.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</a:t>
            </a:r>
            <a:r>
              <a:rPr lang="es-MX" b="1" dirty="0">
                <a:solidFill>
                  <a:srgbClr val="444444"/>
                </a:solidFill>
                <a:latin typeface="Tahoma"/>
                <a:ea typeface="Times New Roman"/>
                <a:cs typeface="Times New Roman"/>
              </a:rPr>
              <a:t>El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consumo de alcohol puede llevarlo a no saber de qué chingados se embarró su pantalón.</a:t>
            </a:r>
            <a: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</a:t>
            </a:r>
            <a:b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hacerlo pensar que es experto en Kung Fu. 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causar que por la mañana mire al otro lado de su cama y vea algo escalofriante (cuyo nombre y/o especie no puede recordar.)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crear la ilusión de que te sientas que eres más fuerte, listo y más guapo que un tipo realmente </a:t>
            </a:r>
            <a:r>
              <a:rPr lang="es-MX" b="1" dirty="0" err="1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mamadote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llamado LATIN LOVER. </a:t>
            </a:r>
            <a: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llevarlo a pensar que es invisible o que puede traspasar paredes.</a:t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u="sng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ADVERTENCIA</a:t>
            </a:r>
            <a:r>
              <a:rPr lang="es-MX" b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: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El consumo de alcohol puede realmente PROVOCAR embarazo.</a:t>
            </a:r>
            <a:r>
              <a:rPr lang="es-MX" sz="28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 </a:t>
            </a:r>
            <a:br>
              <a:rPr lang="es-MX" sz="28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sz="28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/>
            </a:r>
            <a:br>
              <a:rPr lang="es-MX" sz="2800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P.D.: No te quedes con esta información, y como yo, mándasela a un amigo ebrio que de verdad aprecies. Te lo sabrá agradecer, y si regresa significa que tienes un círculo de amistades bien</a:t>
            </a:r>
            <a:br>
              <a:rPr lang="es-MX" sz="2800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</a:br>
            <a:r>
              <a:rPr lang="es-MX" b="1" dirty="0">
                <a:solidFill>
                  <a:srgbClr val="444444"/>
                </a:solidFill>
                <a:latin typeface="Tahoma"/>
                <a:ea typeface="Times New Roman"/>
                <a:cs typeface="Times New Roman"/>
              </a:rPr>
              <a:t>b</a:t>
            </a:r>
            <a:r>
              <a:rPr lang="es-MX" b="1" dirty="0">
                <a:solidFill>
                  <a:srgbClr val="000000"/>
                </a:solidFill>
                <a:latin typeface="Tahoma"/>
                <a:ea typeface="Times New Roman"/>
                <a:cs typeface="Times New Roman"/>
              </a:rPr>
              <a:t>orrachas!!! </a:t>
            </a:r>
            <a:endParaRPr lang="es-MX" sz="2400" dirty="0">
              <a:latin typeface="Calibri"/>
              <a:ea typeface="Calibri"/>
              <a:cs typeface="Times New Roman"/>
            </a:endParaRPr>
          </a:p>
          <a:p>
            <a:r>
              <a:rPr lang="es-MX" sz="4800" b="1" dirty="0">
                <a:solidFill>
                  <a:srgbClr val="FF0000"/>
                </a:solidFill>
                <a:latin typeface="Tahoma"/>
                <a:ea typeface="Times New Roman"/>
              </a:rPr>
              <a:t>Yo no se porque carajos me mandan estas cosas a mi, si yo ni tomo...</a:t>
            </a:r>
            <a:br>
              <a:rPr lang="es-MX" sz="4800" b="1" dirty="0">
                <a:solidFill>
                  <a:srgbClr val="FF0000"/>
                </a:solidFill>
                <a:latin typeface="Tahoma"/>
                <a:ea typeface="Times New Roman"/>
              </a:rPr>
            </a:br>
            <a:endParaRPr lang="es-MX" dirty="0"/>
          </a:p>
        </p:txBody>
      </p:sp>
      <p:sp>
        <p:nvSpPr>
          <p:cNvPr id="6" name="5 Rectángulo"/>
          <p:cNvSpPr/>
          <p:nvPr/>
        </p:nvSpPr>
        <p:spPr>
          <a:xfrm>
            <a:off x="5796136" y="5877272"/>
            <a:ext cx="3096344" cy="40011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 smtClean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( </a:t>
            </a:r>
            <a:r>
              <a:rPr lang="es-MX" sz="2000" b="1" dirty="0" smtClean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</a:t>
            </a:r>
            <a:r>
              <a:rPr lang="es-MX" sz="2000" b="1" dirty="0" smtClean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) </a:t>
            </a:r>
            <a:endParaRPr lang="es-MX" sz="2000" b="1" dirty="0">
              <a:ln w="11430"/>
              <a:solidFill>
                <a:srgbClr val="9966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Wide Latin" panose="020A0A07050505020404" pitchFamily="18" charset="0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3719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423</Words>
  <Application>Microsoft Office PowerPoint</Application>
  <PresentationFormat>Presentación en pantalla (4:3)</PresentationFormat>
  <Paragraphs>131</Paragraphs>
  <Slides>19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2_Diseño predeterminado</vt:lpstr>
      <vt:lpstr>2_Tema de Office</vt:lpstr>
      <vt:lpstr>1_Diseño predeterminado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LEYENDAS DEL ALCOHOL</dc:title>
  <dc:creator>Eaglenest</dc:creator>
  <cp:lastModifiedBy>Eaglenest</cp:lastModifiedBy>
  <cp:revision>78</cp:revision>
  <dcterms:created xsi:type="dcterms:W3CDTF">2015-03-21T13:32:37Z</dcterms:created>
  <dcterms:modified xsi:type="dcterms:W3CDTF">2015-05-08T13:33:02Z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