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8DJGuuUefsuxp0MVbMiuw==" hashData="EitH7sUIzqIBntsITXcPbPpnAv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61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1A02A-3247-4360-86A0-EECCF3AFDBD8}" type="datetimeFigureOut">
              <a:rPr lang="es-AR" smtClean="0"/>
              <a:t>11/12/2014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3736F-AECC-43F2-A7E4-6D99BE7A5BB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535992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1A02A-3247-4360-86A0-EECCF3AFDBD8}" type="datetimeFigureOut">
              <a:rPr lang="es-AR" smtClean="0"/>
              <a:t>11/12/2014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3736F-AECC-43F2-A7E4-6D99BE7A5BB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160352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1A02A-3247-4360-86A0-EECCF3AFDBD8}" type="datetimeFigureOut">
              <a:rPr lang="es-AR" smtClean="0"/>
              <a:t>11/12/2014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3736F-AECC-43F2-A7E4-6D99BE7A5BB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553806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1A02A-3247-4360-86A0-EECCF3AFDBD8}" type="datetimeFigureOut">
              <a:rPr lang="es-AR" smtClean="0"/>
              <a:t>11/12/2014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3736F-AECC-43F2-A7E4-6D99BE7A5BB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8735487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1A02A-3247-4360-86A0-EECCF3AFDBD8}" type="datetimeFigureOut">
              <a:rPr lang="es-AR" smtClean="0"/>
              <a:t>11/12/2014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3736F-AECC-43F2-A7E4-6D99BE7A5BB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990577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1A02A-3247-4360-86A0-EECCF3AFDBD8}" type="datetimeFigureOut">
              <a:rPr lang="es-AR" smtClean="0"/>
              <a:t>11/12/2014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3736F-AECC-43F2-A7E4-6D99BE7A5BB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978449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1A02A-3247-4360-86A0-EECCF3AFDBD8}" type="datetimeFigureOut">
              <a:rPr lang="es-AR" smtClean="0"/>
              <a:t>11/12/2014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3736F-AECC-43F2-A7E4-6D99BE7A5BB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9222944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1A02A-3247-4360-86A0-EECCF3AFDBD8}" type="datetimeFigureOut">
              <a:rPr lang="es-AR" smtClean="0"/>
              <a:t>11/12/2014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3736F-AECC-43F2-A7E4-6D99BE7A5BB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092080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1A02A-3247-4360-86A0-EECCF3AFDBD8}" type="datetimeFigureOut">
              <a:rPr lang="es-AR" smtClean="0"/>
              <a:t>11/12/2014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3736F-AECC-43F2-A7E4-6D99BE7A5BB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620967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1A02A-3247-4360-86A0-EECCF3AFDBD8}" type="datetimeFigureOut">
              <a:rPr lang="es-AR" smtClean="0"/>
              <a:t>11/12/2014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3736F-AECC-43F2-A7E4-6D99BE7A5BB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9072665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1A02A-3247-4360-86A0-EECCF3AFDBD8}" type="datetimeFigureOut">
              <a:rPr lang="es-AR" smtClean="0"/>
              <a:t>11/12/2014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3736F-AECC-43F2-A7E4-6D99BE7A5BB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5239127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139F53-0BDC-46CB-9131-A8C64B288D9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1589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91A02A-3247-4360-86A0-EECCF3AFDBD8}" type="datetimeFigureOut">
              <a:rPr lang="es-AR" smtClean="0"/>
              <a:t>11/12/2014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D3736F-AECC-43F2-A7E4-6D99BE7A5BB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30801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654C86B-E8B1-4882-BE0B-19CB03B611A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900106" y="2967335"/>
            <a:ext cx="73438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5400" b="1" i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empus Sans ITC" pitchFamily="82" charset="0"/>
              </a:rPr>
              <a:t>Las agentes de seguridad</a:t>
            </a:r>
            <a:endParaRPr lang="es-ES" sz="5400" b="1" i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empus Sans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2597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r"/>
        <p:sndAc>
          <p:stSnd>
            <p:snd r:embed="rId2" name="Fausto-Papeti-_-tema-de-amor-del-padrino.wav"/>
          </p:stSnd>
        </p:sndAc>
      </p:transition>
    </mc:Choice>
    <mc:Fallback xmlns="">
      <p:transition spd="slow">
        <p:fade/>
        <p:sndAc>
          <p:stSnd>
            <p:snd r:embed="rId3" name="Fausto-Papeti-_-tema-de-amor-del-padri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907704" y="1654096"/>
            <a:ext cx="525658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Tres mujeres fueron convocadas  a la  agencia de seguridad del 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gobierno,calificaban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para cubrir el puesto que se 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requería,pero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el cupo era para una sola. </a:t>
            </a:r>
            <a:endParaRPr lang="es-AR" sz="2800" b="1" i="1" dirty="0">
              <a:solidFill>
                <a:srgbClr val="FF9900"/>
              </a:solidFill>
              <a:latin typeface="Tempus Sans ITC" pitchFamily="82" charset="0"/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923535"/>
            <a:ext cx="1246448" cy="2492896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1001" y="4077072"/>
            <a:ext cx="1552499" cy="24840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1777414"/>
            <a:ext cx="1442126" cy="2307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3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475656" y="1700808"/>
            <a:ext cx="60486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Las tres fueron entrenadas  y evaluadas en su 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desempeño,todas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superaron cada una de las 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consignas,pero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quedaba la ultima  prueba ,que era la que 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posibilitava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,la 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obtencion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del puesto.</a:t>
            </a:r>
            <a:endParaRPr lang="es-AR" sz="2800" b="1" i="1" dirty="0">
              <a:solidFill>
                <a:srgbClr val="FFFF00"/>
              </a:solidFill>
              <a:latin typeface="Corbel" pitchFamily="34" charset="0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4633592"/>
            <a:ext cx="1555056" cy="1735876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2665006"/>
            <a:ext cx="1152128" cy="1739713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196" y="2665006"/>
            <a:ext cx="936104" cy="1593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015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115616" y="1700808"/>
            <a:ext cx="676875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Fueron llevadas por un largo 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pasillo,hasta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llegar a tres 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habitaciones,a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cada una le asignaron una prueba ,en realidad era la misma ,solo que ellas no lo 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sabian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esta  prueba 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consistia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en  probar frialdad  y seguridad ante una  situación limite</a:t>
            </a:r>
            <a:endParaRPr lang="es-AR" sz="2800" b="1" i="1" dirty="0">
              <a:solidFill>
                <a:srgbClr val="FF9900"/>
              </a:solidFill>
              <a:latin typeface="Tempus Sans ITC" pitchFamily="82" charset="0"/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60" y="4563105"/>
            <a:ext cx="1260000" cy="20160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6175" y="4576467"/>
            <a:ext cx="1527634" cy="2036845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2423" y="4576465"/>
            <a:ext cx="1687758" cy="20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83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403648" y="1700808"/>
            <a:ext cx="651603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A la primera ,le dan un revolver y le 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dicen:_entre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en ese cuarto y mate al  sujeto que  allí se encuentra ,es un terrorista 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peligroso,la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mujer 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entra,pero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sale a los 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segundos,entrega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el arma y 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dice_renuncio,ese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no es ningún terrorista ,es el hombre con quien me voy a 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casar,es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mi novio y no lo voy a matar. </a:t>
            </a:r>
            <a:endParaRPr lang="es-AR" sz="2800" b="1" i="1" dirty="0">
              <a:solidFill>
                <a:srgbClr val="FF9900"/>
              </a:solidFill>
              <a:latin typeface="Tempus Sans ITC" pitchFamily="82" charset="0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470523"/>
            <a:ext cx="1035000" cy="16560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6468" y="44808"/>
            <a:ext cx="828000" cy="16560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64750" y="1825611"/>
            <a:ext cx="1242000" cy="16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22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907704" y="1628800"/>
            <a:ext cx="568863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La 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segunda,entra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al siguiente cuarto con total 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decisíón,pero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sale 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desalentada,entrega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el arma y 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dice_yo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tambien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renuncio,ese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tampoco es un 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terrorista,es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el padre de mis 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hijos,es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mi 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marido,ustedes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estan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locos.     </a:t>
            </a:r>
            <a:endParaRPr lang="es-AR" sz="2800" b="1" i="1" dirty="0">
              <a:solidFill>
                <a:srgbClr val="FF9900"/>
              </a:solidFill>
              <a:latin typeface="Tempus Sans ITC" pitchFamily="82" charset="0"/>
            </a:endParaRP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1520" y="583265"/>
            <a:ext cx="1260000" cy="20160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294" y="1947040"/>
            <a:ext cx="1687756" cy="2016000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456" y="4453344"/>
            <a:ext cx="1260000" cy="20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34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331640" y="1591360"/>
            <a:ext cx="676875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Entra la tercer 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mujer,al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ultimo 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cuarto,pasa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un tiempo y comienzan a sentir ruidos extraños y algunos gritos ,entran a la sala y  todo era un 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caos,miran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 a la mujer  sorprendidos ,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acomodandose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la ropa y 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arreglandose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el 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cabello,en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el piso ven una silla de metal toda 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retorcida,con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rostro de asombro se le quedan 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mirando,ella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,aún un poco agitada  y enojada  les dice…. </a:t>
            </a:r>
            <a:endParaRPr lang="es-AR" sz="2800" b="1" i="1" dirty="0">
              <a:solidFill>
                <a:srgbClr val="FF9900"/>
              </a:solidFill>
              <a:latin typeface="Tempus Sans ITC" pitchFamily="82" charset="0"/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04864"/>
            <a:ext cx="1512000" cy="20160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3155" y="583360"/>
            <a:ext cx="1687754" cy="20160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4553678"/>
            <a:ext cx="1008000" cy="20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283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331640" y="2276872"/>
            <a:ext cx="655272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Bonita broma me han 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jugado,me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traen  a mi ex marido y me dan un revolver sin 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balas,a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sillazos </a:t>
            </a:r>
            <a:r>
              <a:rPr lang="es-ES" sz="2800" b="1" i="1" dirty="0" err="1" smtClean="0">
                <a:solidFill>
                  <a:srgbClr val="FF9900"/>
                </a:solidFill>
                <a:latin typeface="Tempus Sans ITC" pitchFamily="82" charset="0"/>
              </a:rPr>
              <a:t>limpios,lo</a:t>
            </a:r>
            <a:r>
              <a:rPr lang="es-ES" sz="2800" b="1" i="1" dirty="0" smtClean="0">
                <a:solidFill>
                  <a:srgbClr val="FF9900"/>
                </a:solidFill>
                <a:latin typeface="Tempus Sans ITC" pitchFamily="82" charset="0"/>
              </a:rPr>
              <a:t> tuve que matar  al basura este.  </a:t>
            </a:r>
            <a:endParaRPr lang="es-AR" sz="2800" b="1" i="1" dirty="0">
              <a:solidFill>
                <a:srgbClr val="FF9900"/>
              </a:solidFill>
              <a:latin typeface="Tempus Sans ITC" pitchFamily="8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076056" y="5417284"/>
            <a:ext cx="36004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i="1" dirty="0" smtClean="0">
                <a:solidFill>
                  <a:srgbClr val="FF9900"/>
                </a:solidFill>
                <a:latin typeface="Tempus Sans ITC" pitchFamily="82" charset="0"/>
              </a:rPr>
              <a:t>Diseño :</a:t>
            </a:r>
            <a:r>
              <a:rPr lang="es-ES" sz="2000" b="1" i="1" dirty="0" err="1" smtClean="0">
                <a:solidFill>
                  <a:srgbClr val="FF9900"/>
                </a:solidFill>
                <a:latin typeface="Tempus Sans ITC" pitchFamily="82" charset="0"/>
              </a:rPr>
              <a:t>Andres</a:t>
            </a:r>
            <a:r>
              <a:rPr lang="es-ES" sz="2000" b="1" i="1" dirty="0" smtClean="0">
                <a:solidFill>
                  <a:srgbClr val="FF9900"/>
                </a:solidFill>
                <a:latin typeface="Tempus Sans ITC" pitchFamily="82" charset="0"/>
              </a:rPr>
              <a:t> </a:t>
            </a:r>
            <a:r>
              <a:rPr lang="es-ES" sz="2000" b="1" i="1" dirty="0" err="1" smtClean="0">
                <a:solidFill>
                  <a:srgbClr val="FF9900"/>
                </a:solidFill>
                <a:latin typeface="Tempus Sans ITC" pitchFamily="82" charset="0"/>
              </a:rPr>
              <a:t>Vazquez</a:t>
            </a:r>
            <a:endParaRPr lang="es-ES" sz="2000" b="1" i="1" dirty="0" smtClean="0">
              <a:solidFill>
                <a:srgbClr val="FF9900"/>
              </a:solidFill>
              <a:latin typeface="Tempus Sans ITC" pitchFamily="82" charset="0"/>
            </a:endParaRPr>
          </a:p>
          <a:p>
            <a:r>
              <a:rPr lang="es-ES" dirty="0">
                <a:latin typeface="Tempus Sans ITC" pitchFamily="82" charset="0"/>
              </a:rPr>
              <a:t>,</a:t>
            </a:r>
            <a:endParaRPr lang="es-AR" dirty="0">
              <a:latin typeface="Tempus Sans ITC" pitchFamily="82" charset="0"/>
            </a:endParaRP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794" y="260872"/>
            <a:ext cx="1260000" cy="2016000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4368" y="260872"/>
            <a:ext cx="1260000" cy="2016000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9054" y="4409284"/>
            <a:ext cx="1512000" cy="20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569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333</TotalTime>
  <Words>349</Words>
  <Application>Microsoft Office PowerPoint</Application>
  <PresentationFormat>Presentación en pantalla (4:3)</PresentationFormat>
  <Paragraphs>38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WindowsWolf.com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Wolf</dc:creator>
  <cp:lastModifiedBy>Wolf</cp:lastModifiedBy>
  <cp:revision>26</cp:revision>
  <dcterms:created xsi:type="dcterms:W3CDTF">2014-12-09T21:45:44Z</dcterms:created>
  <dcterms:modified xsi:type="dcterms:W3CDTF">2014-12-12T01:17:02Z</dcterms:modified>
</cp:coreProperties>
</file>