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9" r:id="rId4"/>
    <p:sldId id="261" r:id="rId5"/>
    <p:sldId id="258" r:id="rId6"/>
    <p:sldId id="260" r:id="rId7"/>
    <p:sldId id="264" r:id="rId8"/>
    <p:sldId id="265" r:id="rId9"/>
    <p:sldId id="266" r:id="rId10"/>
    <p:sldId id="263" r:id="rId11"/>
    <p:sldId id="267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KxK18bH4WTBUOpByiU4tg" hashData="04n8KVAuztxtWOo21HQDNeG3/a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735" autoAdjust="0"/>
    <p:restoredTop sz="92976" autoAdjust="0"/>
  </p:normalViewPr>
  <p:slideViewPr>
    <p:cSldViewPr>
      <p:cViewPr varScale="1">
        <p:scale>
          <a:sx n="61" d="100"/>
          <a:sy n="61" d="100"/>
        </p:scale>
        <p:origin x="-84" y="-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FA1DD3-60C9-44D8-9C1C-A3C3DCE9CB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9933D-FBDF-43E9-AC24-6F07288508D3}" type="datetimeFigureOut">
              <a:rPr lang="es-ES" smtClean="0"/>
              <a:pPr/>
              <a:t>02/06/2012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A1204-7A2E-4528-8FCC-CB00A9F412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35E86B-5F5C-44EE-B78B-363EF3CE87C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mbre-histerico300-257x3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357166"/>
            <a:ext cx="5214974" cy="608751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1142976" y="285728"/>
            <a:ext cx="133715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V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E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N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G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A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N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Z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A   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     </a:t>
            </a:r>
          </a:p>
          <a:p>
            <a:endParaRPr lang="es-ES" sz="2400" dirty="0" smtClean="0">
              <a:ln>
                <a:solidFill>
                  <a:schemeClr val="bg1"/>
                </a:solidFill>
              </a:ln>
              <a:latin typeface="Cooper Black" pitchFamily="18" charset="0"/>
            </a:endParaRP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U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S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U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A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R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 I</a:t>
            </a:r>
          </a:p>
          <a:p>
            <a:r>
              <a:rPr lang="es-ES" sz="24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O</a:t>
            </a:r>
          </a:p>
          <a:p>
            <a:endParaRPr lang="es-ES" sz="2400" dirty="0">
              <a:latin typeface="Cooper Black" pitchFamily="18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928662" y="3286124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chemeClr val="bg1"/>
                  </a:solidFill>
                </a:ln>
                <a:latin typeface="Cooper Black" pitchFamily="18" charset="0"/>
              </a:rPr>
              <a:t>DEL</a:t>
            </a:r>
            <a:endParaRPr lang="es-ES" sz="2800" dirty="0">
              <a:ln>
                <a:solidFill>
                  <a:schemeClr val="bg1"/>
                </a:solidFill>
              </a:ln>
              <a:latin typeface="Cooper Black" pitchFamily="18" charset="0"/>
            </a:endParaRPr>
          </a:p>
        </p:txBody>
      </p:sp>
    </p:spTree>
  </p:cSld>
  <p:clrMapOvr>
    <a:masterClrMapping/>
  </p:clrMapOvr>
  <p:transition spd="slow" advTm="12000">
    <p:comb dir="vert"/>
    <p:sndAc>
      <p:stSnd>
        <p:snd r:embed="rId2" name="venganza-del-usuario-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LEFÓNICA ENCUES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285728"/>
            <a:ext cx="8046821" cy="63579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 prst="coolSlant"/>
            <a:contourClr>
              <a:srgbClr val="FFFFFF"/>
            </a:contourClr>
          </a:sp3d>
        </p:spPr>
      </p:pic>
    </p:spTree>
  </p:cSld>
  <p:clrMapOvr>
    <a:masterClrMapping/>
  </p:clrMapOvr>
  <p:transition spd="slow" advTm="35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-Most-Cute-Shutterstock-Pictures-of-Business-Women-1-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5336"/>
            <a:ext cx="8643998" cy="64671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35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iculo_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6282" y="1114340"/>
            <a:ext cx="4143436" cy="56008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18-Most-Cute-Shutterstock-Pictures-of-Business-Women-1-Large.jpg"/>
          <p:cNvPicPr>
            <a:picLocks noChangeAspect="1"/>
          </p:cNvPicPr>
          <p:nvPr/>
        </p:nvPicPr>
        <p:blipFill>
          <a:blip r:embed="rId3"/>
          <a:srcRect r="44303" b="18889"/>
          <a:stretch>
            <a:fillRect/>
          </a:stretch>
        </p:blipFill>
        <p:spPr>
          <a:xfrm>
            <a:off x="214282" y="285728"/>
            <a:ext cx="4357718" cy="47148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 advTm="35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7345559_ac6e311cd221355bc964f7d9f70b9d7f.jpg"/>
          <p:cNvPicPr>
            <a:picLocks noChangeAspect="1"/>
          </p:cNvPicPr>
          <p:nvPr/>
        </p:nvPicPr>
        <p:blipFill>
          <a:blip r:embed="rId2"/>
          <a:srcRect t="16667" b="17708"/>
          <a:stretch>
            <a:fillRect/>
          </a:stretch>
        </p:blipFill>
        <p:spPr>
          <a:xfrm>
            <a:off x="357158" y="285728"/>
            <a:ext cx="8467034" cy="627559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35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-Telefono-pilar-FDG.jpg"/>
          <p:cNvPicPr>
            <a:picLocks noChangeAspect="1"/>
          </p:cNvPicPr>
          <p:nvPr/>
        </p:nvPicPr>
        <p:blipFill>
          <a:blip r:embed="rId2"/>
          <a:srcRect b="6125"/>
          <a:stretch>
            <a:fillRect/>
          </a:stretch>
        </p:blipFill>
        <p:spPr>
          <a:xfrm>
            <a:off x="1571604" y="500042"/>
            <a:ext cx="5930900" cy="59610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35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02_122058_650x4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1142984"/>
            <a:ext cx="6922676" cy="450059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35000">
    <p:pull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F0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ino-hablando-por-telefon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571480"/>
            <a:ext cx="7429552" cy="557216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376487" y="2305050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5000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FF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STU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571480"/>
            <a:ext cx="5786478" cy="535785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CuadroTexto"/>
          <p:cNvSpPr txBox="1"/>
          <p:nvPr/>
        </p:nvSpPr>
        <p:spPr>
          <a:xfrm>
            <a:off x="3000364" y="6215082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1"/>
                </a:solidFill>
                <a:latin typeface="Edwardian Script ITC" pitchFamily="66" charset="0"/>
              </a:rPr>
              <a:t>Francisco del Olmo-Jazmín</a:t>
            </a:r>
            <a:endParaRPr lang="es-ES" sz="2800" dirty="0">
              <a:solidFill>
                <a:schemeClr val="bg1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spd="slow" advTm="27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enganza-del-usuari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venganza-del-usuario-milespowerpoints.com</Template>
  <TotalTime>0</TotalTime>
  <Words>81</Words>
  <Application>Microsoft Office PowerPoint</Application>
  <PresentationFormat>Presentación en pantalla (4:3)</PresentationFormat>
  <Paragraphs>47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venganza-del-usuario-milespowerpoints.com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2012-06-02T15:12:57Z</dcterms:created>
  <dcterms:modified xsi:type="dcterms:W3CDTF">2012-06-02T15:18:17Z</dcterms:modified>
</cp:coreProperties>
</file>