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17" r:id="rId2"/>
    <p:sldMasterId id="2147485129" r:id="rId3"/>
  </p:sldMasterIdLst>
  <p:notesMasterIdLst>
    <p:notesMasterId r:id="rId24"/>
  </p:notesMasterIdLst>
  <p:sldIdLst>
    <p:sldId id="472" r:id="rId4"/>
    <p:sldId id="473" r:id="rId5"/>
    <p:sldId id="474" r:id="rId6"/>
    <p:sldId id="475" r:id="rId7"/>
    <p:sldId id="476" r:id="rId8"/>
    <p:sldId id="477" r:id="rId9"/>
    <p:sldId id="478" r:id="rId10"/>
    <p:sldId id="479" r:id="rId11"/>
    <p:sldId id="480" r:id="rId12"/>
    <p:sldId id="481" r:id="rId13"/>
    <p:sldId id="482" r:id="rId14"/>
    <p:sldId id="483" r:id="rId15"/>
    <p:sldId id="484" r:id="rId16"/>
    <p:sldId id="485" r:id="rId17"/>
    <p:sldId id="486" r:id="rId18"/>
    <p:sldId id="487" r:id="rId19"/>
    <p:sldId id="488" r:id="rId20"/>
    <p:sldId id="489" r:id="rId21"/>
    <p:sldId id="490" r:id="rId22"/>
    <p:sldId id="491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7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22/06/2015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52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321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537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729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398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9468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8177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9416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0826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329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4821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535652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894184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97395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529747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540364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35928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18307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433818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80080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93414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882222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30000">
              <a:schemeClr val="accent4">
                <a:lumMod val="60000"/>
                <a:lumOff val="40000"/>
              </a:schemeClr>
            </a:gs>
            <a:gs pos="70000">
              <a:schemeClr val="accent4">
                <a:lumMod val="75000"/>
              </a:schemeClr>
            </a:gs>
            <a:gs pos="100000">
              <a:schemeClr val="accent4">
                <a:lumMod val="5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6/22/2015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500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8" r:id="rId1"/>
    <p:sldLayoutId id="2147485119" r:id="rId2"/>
    <p:sldLayoutId id="2147485120" r:id="rId3"/>
    <p:sldLayoutId id="2147485121" r:id="rId4"/>
    <p:sldLayoutId id="2147485122" r:id="rId5"/>
    <p:sldLayoutId id="2147485123" r:id="rId6"/>
    <p:sldLayoutId id="2147485124" r:id="rId7"/>
    <p:sldLayoutId id="2147485125" r:id="rId8"/>
    <p:sldLayoutId id="2147485126" r:id="rId9"/>
    <p:sldLayoutId id="2147485127" r:id="rId10"/>
    <p:sldLayoutId id="214748512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30000">
              <a:schemeClr val="accent4">
                <a:lumMod val="60000"/>
                <a:lumOff val="40000"/>
              </a:schemeClr>
            </a:gs>
            <a:gs pos="70000">
              <a:schemeClr val="accent4">
                <a:lumMod val="75000"/>
              </a:schemeClr>
            </a:gs>
            <a:gs pos="100000">
              <a:schemeClr val="accent4">
                <a:lumMod val="5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938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  <p:sldLayoutId id="2147485134" r:id="rId5"/>
    <p:sldLayoutId id="2147485135" r:id="rId6"/>
    <p:sldLayoutId id="2147485136" r:id="rId7"/>
    <p:sldLayoutId id="2147485137" r:id="rId8"/>
    <p:sldLayoutId id="2147485138" r:id="rId9"/>
    <p:sldLayoutId id="2147485139" r:id="rId10"/>
    <p:sldLayoutId id="214748514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7" Type="http://schemas.openxmlformats.org/officeDocument/2006/relationships/slide" Target="slide10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gif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30000">
              <a:schemeClr val="accent4">
                <a:lumMod val="60000"/>
                <a:lumOff val="40000"/>
              </a:schemeClr>
            </a:gs>
            <a:gs pos="70000">
              <a:schemeClr val="accent4">
                <a:lumMod val="75000"/>
              </a:schemeClr>
            </a:gs>
            <a:gs pos="100000">
              <a:schemeClr val="accent4">
                <a:lumMod val="5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210183" y="5757030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971600" y="2846546"/>
            <a:ext cx="720079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La tecnología nos invade….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Reaccionemos….</a:t>
            </a:r>
          </a:p>
        </p:txBody>
      </p:sp>
      <p:pic>
        <p:nvPicPr>
          <p:cNvPr id="9219" name="Picture 3" descr="C:\Users\Emilio\Desktop\Robots-1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80512" y="1052736"/>
            <a:ext cx="432048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3891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743" y="116632"/>
            <a:ext cx="272573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898" y="4797152"/>
            <a:ext cx="1690838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971872" y="71398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3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 pattern="hexagon"/>
        <p:sndAc>
          <p:stSnd loop="1">
            <p:snd r:embed="rId4" name="Ema -  1 Time To Say Good bye.wav"/>
          </p:stSnd>
        </p:sndAc>
      </p:transition>
    </mc:Choice>
    <mc:Fallback>
      <p:transition spd="slow">
        <p:fade/>
        <p:sndAc>
          <p:stSnd loop="1">
            <p:snd r:embed="rId4" name="Ema -  1 Time To Say Good by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00301 L -0.54966 0.17414 L -0.99601 0.17715 " pathEditMode="relative" rAng="0" ptsTypes="FAF">
                                      <p:cBhvr>
                                        <p:cTn id="6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26" y="86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11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build="p"/>
      <p:bldP spid="2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omprimir\Imag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20688"/>
            <a:ext cx="5037138" cy="50371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Comprimir\Imagen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869" y="116632"/>
            <a:ext cx="4302494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Comprimir\Imagen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1008"/>
            <a:ext cx="4297364" cy="3240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855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Comprimir\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242" y="548680"/>
            <a:ext cx="4220238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Comprimir\Imagen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264275" cy="44026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E:\Comprimir\Imagen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798268"/>
            <a:ext cx="4264274" cy="1943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175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Comprimir\Imag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45" y="548681"/>
            <a:ext cx="4170239" cy="50043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Comprimir\Imagen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2" y="1268760"/>
            <a:ext cx="4233167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765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omprimir\Imagen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59" y="1268760"/>
            <a:ext cx="4163126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Comprimir\Imagen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176" y="548680"/>
            <a:ext cx="4186304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7305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omprimir\Imagen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20480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Comprimir\Imagen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320480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Comprimir\Imagen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693" y="764704"/>
            <a:ext cx="4205788" cy="52565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8121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Comprimir\Imagen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548680"/>
            <a:ext cx="4176464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Comprimir\Imagen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143107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445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Comprimir\Imagen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174014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Comprimir\Imagen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892" y="1248952"/>
            <a:ext cx="4193588" cy="5060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9812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Comprimir\Imagen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36799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omprimir\Imagen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6799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475500" y="4566027"/>
            <a:ext cx="4668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¡ Error 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600" b="1" dirty="0" smtClean="0">
                <a:solidFill>
                  <a:prstClr val="white"/>
                </a:solidFill>
                <a:latin typeface="Times New Roman"/>
                <a:ea typeface="Times New Roman"/>
              </a:rPr>
              <a:t>Nombre </a:t>
            </a:r>
            <a:r>
              <a:rPr lang="es-MX" sz="3600" b="1" dirty="0">
                <a:solidFill>
                  <a:prstClr val="white"/>
                </a:solidFill>
                <a:latin typeface="Times New Roman"/>
                <a:ea typeface="Times New Roman"/>
              </a:rPr>
              <a:t>de archivo </a:t>
            </a:r>
            <a:endParaRPr lang="es-MX" sz="3600" b="1" dirty="0" smtClean="0">
              <a:solidFill>
                <a:prstClr val="white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600" b="1" dirty="0" smtClean="0">
                <a:solidFill>
                  <a:prstClr val="white"/>
                </a:solidFill>
                <a:latin typeface="Times New Roman"/>
                <a:ea typeface="Times New Roman"/>
              </a:rPr>
              <a:t>no </a:t>
            </a:r>
            <a:r>
              <a:rPr lang="es-MX" sz="3600" b="1" dirty="0">
                <a:solidFill>
                  <a:prstClr val="white"/>
                </a:solidFill>
                <a:latin typeface="Times New Roman"/>
                <a:ea typeface="Times New Roman"/>
              </a:rPr>
              <a:t>especificado.</a:t>
            </a:r>
            <a:endParaRPr lang="es-MX" sz="36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103" name="Picture 7" descr="C:\Users\Emilio\Desktop\Imagen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263" y="116632"/>
            <a:ext cx="4077218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9145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omprimir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20688"/>
            <a:ext cx="5037138" cy="50371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Comprimir\Imagen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869" y="116632"/>
            <a:ext cx="4302494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Comprimir\Imagen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1008"/>
            <a:ext cx="4297364" cy="3240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181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25984">
        <p:fade/>
        <p:sndAc>
          <p:stSnd>
            <p:snd r:embed="rId2" name="Ema -  1 Time To Say Good bye.wav"/>
          </p:stSnd>
        </p:sndAc>
      </p:transition>
    </mc:Choice>
    <mc:Fallback>
      <p:transition spd="slow" advTm="25984">
        <p:fade/>
        <p:sndAc>
          <p:stSnd>
            <p:snd r:embed="rId2" name="Ema -  1 Time To Say Good by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Comprimir\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242" y="548680"/>
            <a:ext cx="4220238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Comprimir\Imagen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264275" cy="44026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E:\Comprimir\Imagen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798268"/>
            <a:ext cx="4264274" cy="1943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26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8338">
        <p:fade/>
      </p:transition>
    </mc:Choice>
    <mc:Fallback xmlns="">
      <p:transition spd="slow" advTm="283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Comprimir\Imag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45" y="548681"/>
            <a:ext cx="4170239" cy="50043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Comprimir\Imagen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2" y="1268760"/>
            <a:ext cx="4233167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69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9826">
        <p:fade/>
      </p:transition>
    </mc:Choice>
    <mc:Fallback xmlns="">
      <p:transition spd="slow" advTm="198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omprimir\Imagen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59" y="1268760"/>
            <a:ext cx="4163126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Comprimir\Imagen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176" y="548680"/>
            <a:ext cx="4186304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2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8662">
        <p:fade/>
      </p:transition>
    </mc:Choice>
    <mc:Fallback xmlns="">
      <p:transition spd="slow" advTm="286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omprimir\Imagen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20480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Comprimir\Imagen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320480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Comprimir\Imagen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693" y="764704"/>
            <a:ext cx="4205788" cy="52565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60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2255">
        <p:fade/>
      </p:transition>
    </mc:Choice>
    <mc:Fallback xmlns="">
      <p:transition spd="slow" advTm="322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Comprimir\Imagen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548680"/>
            <a:ext cx="4176464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Comprimir\Imagen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143107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22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9416">
        <p:fade/>
      </p:transition>
    </mc:Choice>
    <mc:Fallback xmlns="">
      <p:transition spd="slow" advTm="194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Comprimir\Imagen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174014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Comprimir\Imagen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892" y="1248952"/>
            <a:ext cx="4193588" cy="5060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02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7108">
        <p:fade/>
      </p:transition>
    </mc:Choice>
    <mc:Fallback xmlns="">
      <p:transition spd="slow" advTm="171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Comprimir\Imagen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36799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omprimir\Imagen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6799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475500" y="4566027"/>
            <a:ext cx="4668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 smtClean="0">
                <a:solidFill>
                  <a:srgbClr val="FFFF00"/>
                </a:solidFill>
                <a:latin typeface="Times New Roman"/>
                <a:ea typeface="Times New Roman"/>
              </a:rPr>
              <a:t>¡ Error 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600" b="1" dirty="0" smtClean="0">
                <a:solidFill>
                  <a:prstClr val="white"/>
                </a:solidFill>
                <a:latin typeface="Times New Roman"/>
                <a:ea typeface="Times New Roman"/>
              </a:rPr>
              <a:t>Nombre </a:t>
            </a:r>
            <a:r>
              <a:rPr lang="es-MX" sz="3600" b="1" dirty="0">
                <a:solidFill>
                  <a:prstClr val="white"/>
                </a:solidFill>
                <a:latin typeface="Times New Roman"/>
                <a:ea typeface="Times New Roman"/>
              </a:rPr>
              <a:t>de archivo </a:t>
            </a:r>
            <a:endParaRPr lang="es-MX" sz="3600" b="1" dirty="0" smtClean="0">
              <a:solidFill>
                <a:prstClr val="white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600" b="1" dirty="0" smtClean="0">
                <a:solidFill>
                  <a:prstClr val="white"/>
                </a:solidFill>
                <a:latin typeface="Times New Roman"/>
                <a:ea typeface="Times New Roman"/>
              </a:rPr>
              <a:t>no </a:t>
            </a:r>
            <a:r>
              <a:rPr lang="es-MX" sz="3600" b="1" dirty="0">
                <a:solidFill>
                  <a:prstClr val="white"/>
                </a:solidFill>
                <a:latin typeface="Times New Roman"/>
                <a:ea typeface="Times New Roman"/>
              </a:rPr>
              <a:t>especificado.</a:t>
            </a:r>
            <a:endParaRPr lang="es-MX" sz="36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103" name="Picture 7" descr="C:\Users\Emilio\Desktop\Imagen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263" y="116632"/>
            <a:ext cx="4077218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19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51130">
        <p:fade/>
      </p:transition>
    </mc:Choice>
    <mc:Fallback xmlns="">
      <p:transition spd="slow" advTm="511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500"/>
                            </p:stCondLst>
                            <p:childTnLst>
                              <p:par>
                                <p:cTn id="26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5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18:54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22 de junio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Time to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say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good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bye</a:t>
            </a:r>
            <a:endParaRPr lang="es-ES" sz="1400" b="1" dirty="0" smtClean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 smtClean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25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527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  <p:sndAc>
          <p:stSnd>
            <p:snd r:embed="rId2" name="Phantom Of The Opera (Recortado)-1 EMA.wav"/>
          </p:stSnd>
        </p:sndAc>
      </p:transition>
    </mc:Choice>
    <mc:Fallback>
      <p:transition spd="slow" advClick="0" advTm="28000">
        <p:fade/>
        <p:sndAc>
          <p:stSnd>
            <p:snd r:embed="rId2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 smtClean="0">
                <a:solidFill>
                  <a:prstClr val="white">
                    <a:lumMod val="85000"/>
                  </a:prstClr>
                </a:solidFill>
                <a:latin typeface="Calibri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396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14:vortex dir="u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91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78</Words>
  <Application>Microsoft Office PowerPoint</Application>
  <PresentationFormat>Presentación en pantalla (4:3)</PresentationFormat>
  <Paragraphs>34</Paragraphs>
  <Slides>20</Slides>
  <Notes>0</Notes>
  <HiddenSlides>9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1_Diseño predeterminado</vt:lpstr>
      <vt:lpstr>1_(SUb170)  Recopilaciones Facebook Vol 1   902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Tecnología NOS INVADE   Eaglenest</dc:title>
  <dc:creator>Eaglenest</dc:creator>
  <cp:lastModifiedBy>Eaglenest</cp:lastModifiedBy>
  <cp:revision>86</cp:revision>
  <dcterms:created xsi:type="dcterms:W3CDTF">2015-03-21T13:32:37Z</dcterms:created>
  <dcterms:modified xsi:type="dcterms:W3CDTF">2015-06-22T23:56:42Z</dcterms:modified>
</cp:coreProperties>
</file>