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7" r:id="rId3"/>
    <p:sldId id="258" r:id="rId4"/>
    <p:sldId id="338" r:id="rId5"/>
    <p:sldId id="343" r:id="rId6"/>
    <p:sldId id="313" r:id="rId7"/>
    <p:sldId id="339" r:id="rId8"/>
    <p:sldId id="340" r:id="rId9"/>
    <p:sldId id="342" r:id="rId10"/>
    <p:sldId id="341" r:id="rId11"/>
    <p:sldId id="330" r:id="rId12"/>
    <p:sldId id="344" r:id="rId13"/>
    <p:sldId id="332" r:id="rId14"/>
    <p:sldId id="345" r:id="rId15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3XUvMLaxglNYGMMDedx4A" hashData="q1UQUR3ccO1yQXgNC7fXm/Yvr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8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269A7-B232-4D91-8FB6-E6B9028C2F51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4CE9D-2BED-4E73-A504-D6CE83F36F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7A7E3-0EF5-46A3-9228-8B8BD25298F1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3A90-5194-4056-BF02-CBE339A7A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D8236-EF7C-40D4-B62C-0F7FEE045287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6D517-0CC4-4248-9ADF-FE2B96CD99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4BD58-7FAC-4929-BB7E-F210CF0FB880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2BB6CD-86B5-4977-B880-0A95A712EE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5666E-3A11-455C-84F9-973CEB4D6B2E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B735D-2F82-4829-807B-F541EE4D73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40C7D-339D-4009-B8E4-F833BF697196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454AD-7062-41C5-949B-3F0B63D170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8C67D-C8EE-476E-A528-B7083324B95D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31984-1677-4475-B8B0-BA9DBC4E6C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9DCC4-CFDC-4846-ABAE-4A4595808ED5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FF960-9F74-4015-81F6-794A1426EE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ABD05-4F28-4975-A243-FAE11FD28906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CFE8C-E1EB-4E1E-94C0-C76D01556F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D94A9-62EC-4733-AAE1-5F57E98076BE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1213-FEEE-4230-9819-9E30504793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F737B-C2AA-4627-BFA9-94E5C59551DD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26A6A-7CF8-4CAB-9C2F-1F00D09A39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E03626-DDF9-41CA-8D5B-C0C9A703C7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7DE3A7-B99B-4A0C-AC80-3A61BD2E7FEF}" type="datetimeFigureOut">
              <a:rPr lang="es-ES"/>
              <a:pPr>
                <a:defRPr/>
              </a:pPr>
              <a:t>22/01/2013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4D73E1-2F46-4CF4-BC45-90A909AC84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664D0A-3DC6-4ADB-B5B8-8BE0A8727C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18" Type="http://schemas.openxmlformats.org/officeDocument/2006/relationships/image" Target="../media/image34.jpeg"/><Relationship Id="rId3" Type="http://schemas.openxmlformats.org/officeDocument/2006/relationships/image" Target="../media/image19.jpeg"/><Relationship Id="rId21" Type="http://schemas.openxmlformats.org/officeDocument/2006/relationships/image" Target="../media/image37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17" Type="http://schemas.openxmlformats.org/officeDocument/2006/relationships/image" Target="../media/image33.jpeg"/><Relationship Id="rId2" Type="http://schemas.openxmlformats.org/officeDocument/2006/relationships/image" Target="../media/image18.jpeg"/><Relationship Id="rId16" Type="http://schemas.openxmlformats.org/officeDocument/2006/relationships/image" Target="../media/image32.jpeg"/><Relationship Id="rId20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24" Type="http://schemas.openxmlformats.org/officeDocument/2006/relationships/image" Target="../media/image40.jpeg"/><Relationship Id="rId5" Type="http://schemas.openxmlformats.org/officeDocument/2006/relationships/image" Target="../media/image21.jpeg"/><Relationship Id="rId15" Type="http://schemas.openxmlformats.org/officeDocument/2006/relationships/image" Target="../media/image31.jpeg"/><Relationship Id="rId23" Type="http://schemas.openxmlformats.org/officeDocument/2006/relationships/image" Target="../media/image39.jpeg"/><Relationship Id="rId10" Type="http://schemas.openxmlformats.org/officeDocument/2006/relationships/image" Target="../media/image26.jpeg"/><Relationship Id="rId19" Type="http://schemas.openxmlformats.org/officeDocument/2006/relationships/image" Target="../media/image35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Relationship Id="rId22" Type="http://schemas.openxmlformats.org/officeDocument/2006/relationships/image" Target="../media/image3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3.jpeg"/><Relationship Id="rId18" Type="http://schemas.openxmlformats.org/officeDocument/2006/relationships/image" Target="../media/image5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17" Type="http://schemas.openxmlformats.org/officeDocument/2006/relationships/image" Target="../media/image57.jpeg"/><Relationship Id="rId2" Type="http://schemas.openxmlformats.org/officeDocument/2006/relationships/image" Target="../media/image42.jpeg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5" Type="http://schemas.openxmlformats.org/officeDocument/2006/relationships/image" Target="../media/image5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1.png"/><Relationship Id="rId2" Type="http://schemas.openxmlformats.org/officeDocument/2006/relationships/audio" Target="file:///C:\Documents%20and%20Settings\PEPI\Escritorio\Amador%20y%20el%20salami%20(1).wav" TargetMode="External"/><Relationship Id="rId1" Type="http://schemas.openxmlformats.org/officeDocument/2006/relationships/audio" Target="file:///C:\Documents%20and%20Settings\PEPI\Escritorio\Amador%20y%20el%20salami.wav" TargetMode="External"/><Relationship Id="rId6" Type="http://schemas.openxmlformats.org/officeDocument/2006/relationships/image" Target="../media/image60.jpeg"/><Relationship Id="rId11" Type="http://schemas.openxmlformats.org/officeDocument/2006/relationships/image" Target="../media/image65.png"/><Relationship Id="rId5" Type="http://schemas.openxmlformats.org/officeDocument/2006/relationships/image" Target="../media/image59.jpeg"/><Relationship Id="rId10" Type="http://schemas.openxmlformats.org/officeDocument/2006/relationships/image" Target="../media/image64.png"/><Relationship Id="rId4" Type="http://schemas.openxmlformats.org/officeDocument/2006/relationships/audio" Target="../media/audio3.wav"/><Relationship Id="rId9" Type="http://schemas.openxmlformats.org/officeDocument/2006/relationships/image" Target="../media/image6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image" Target="../media/image78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12" Type="http://schemas.openxmlformats.org/officeDocument/2006/relationships/image" Target="../media/image77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slideLayout" Target="../slideLayouts/slideLayout4.xml"/><Relationship Id="rId1" Type="http://schemas.openxmlformats.org/officeDocument/2006/relationships/audio" Target="file:///C:\Documents%20and%20Settings\PEPI\Escritorio\laque%20se%20avecina.wav" TargetMode="External"/><Relationship Id="rId4" Type="http://schemas.openxmlformats.org/officeDocument/2006/relationships/image" Target="../media/image8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7" Type="http://schemas.openxmlformats.org/officeDocument/2006/relationships/image" Target="../media/image88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6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1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038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1 Imagen" descr="hPyB5cf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4859338" y="0"/>
            <a:ext cx="4460875" cy="6669088"/>
          </a:xfrm>
        </p:spPr>
      </p:pic>
      <p:sp>
        <p:nvSpPr>
          <p:cNvPr id="6" name="5 Rectángulo"/>
          <p:cNvSpPr/>
          <p:nvPr/>
        </p:nvSpPr>
        <p:spPr>
          <a:xfrm>
            <a:off x="214282" y="6143644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</p:cSld>
  <p:clrMapOvr>
    <a:masterClrMapping/>
  </p:clrMapOvr>
  <p:transition spd="slow" advClick="0" advTm="3000">
    <p:wedge/>
    <p:sndAc>
      <p:stSnd loop="1">
        <p:snd r:embed="rId2" name="[Sintonía extralarga] La que se avecina (P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7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5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9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10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Diapositiva15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5 Imagen" descr="Diapositiva16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Imagen" descr="Diapositiva20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7 Imagen" descr="Diapositiva12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Diapositiva14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9 Imagen" descr="Diapositiva18.JPG"/>
          <p:cNvPicPr>
            <a:picLocks noGrp="1" noChangeAspect="1"/>
          </p:cNvPicPr>
          <p:nvPr isPhoto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9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1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2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23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25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2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27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28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30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31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Diapositiva32.JPG"/>
          <p:cNvPicPr>
            <a:picLocks noGrp="1" noChangeAspect="1"/>
          </p:cNvPicPr>
          <p:nvPr isPhoto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 Imagen" descr="Diapositiva33.JPG"/>
          <p:cNvPicPr>
            <a:picLocks noGrp="1" noChangeAspect="1"/>
          </p:cNvPicPr>
          <p:nvPr isPhoto="1"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 Imagen" descr="Diapositiva34.JPG"/>
          <p:cNvPicPr>
            <a:picLocks noGrp="1" noChangeAspect="1"/>
          </p:cNvPicPr>
          <p:nvPr isPhoto="1"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 Imagen" descr="Diapositiva35.JPG"/>
          <p:cNvPicPr>
            <a:picLocks noGrp="1" noChangeAspect="1"/>
          </p:cNvPicPr>
          <p:nvPr isPhoto="1"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1 Imagen" descr="Diapositiva36.JPG"/>
          <p:cNvPicPr>
            <a:picLocks noGrp="1" noChangeAspect="1"/>
          </p:cNvPicPr>
          <p:nvPr isPhoto="1"/>
        </p:nvPicPr>
        <p:blipFill>
          <a:blip r:embed="rId2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1 Imagen" descr="Diapositiva37.JPG"/>
          <p:cNvPicPr>
            <a:picLocks noGrp="1" noChangeAspect="1"/>
          </p:cNvPicPr>
          <p:nvPr isPhoto="1"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1 Imagen" descr="Diapositiva38.JPG"/>
          <p:cNvPicPr>
            <a:picLocks noGrp="1" noChangeAspect="1"/>
          </p:cNvPicPr>
          <p:nvPr isPhoto="1"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1 Imagen" descr="Diapositiva39.JPG"/>
          <p:cNvPicPr>
            <a:picLocks noGrp="1" noChangeAspect="1"/>
          </p:cNvPicPr>
          <p:nvPr isPhoto="1"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1 Imagen" descr="Diapositiva40.JPG"/>
          <p:cNvPicPr>
            <a:picLocks noGrp="1" noChangeAspect="1"/>
          </p:cNvPicPr>
          <p:nvPr isPhoto="1"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1 Imagen" descr="Estela la pitonisa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2000">
    <p:wipe dir="d"/>
    <p:sndAc>
      <p:stSnd loop="1">
        <p:snd r:embed="rId2" name="La mar esta fresquibiri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5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5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5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6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6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63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-285750" y="0"/>
            <a:ext cx="9429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65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6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67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68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69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70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71.JPG"/>
          <p:cNvPicPr>
            <a:picLocks noGrp="1" noChangeAspect="1"/>
          </p:cNvPicPr>
          <p:nvPr isPhoto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Diapositiva72.JPG"/>
          <p:cNvPicPr>
            <a:picLocks noGrp="1" noChangeAspect="1"/>
          </p:cNvPicPr>
          <p:nvPr isPhoto="1"/>
        </p:nvPicPr>
        <p:blipFill>
          <a:blip r:embed="rId1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 Imagen" descr="Diapositiva73.JPG"/>
          <p:cNvPicPr>
            <a:picLocks noGrp="1" noChangeAspect="1"/>
          </p:cNvPicPr>
          <p:nvPr isPhoto="1"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mkr1doh7scbie07vlk4c518d47433ad_capitan-salami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140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1 Imagen" descr="5632100174_f754e1f51a_z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020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Amador y el salami.wav"/>
          <p:cNvPicPr>
            <a:picLocks noRot="1" noChangeAspect="1"/>
          </p:cNvPicPr>
          <p:nvPr>
            <a:audioFile r:link="rId1"/>
          </p:nvPr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-285750"/>
            <a:ext cx="71438" cy="7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Amador y el salami.wav"/>
          <p:cNvPicPr>
            <a:picLocks noRot="1" noChangeAspect="1"/>
          </p:cNvPicPr>
          <p:nvPr>
            <a:audioFile r:link="rId1"/>
          </p:nvPr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46038" cy="4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Amador y el salami.wav"/>
          <p:cNvPicPr>
            <a:picLocks noRot="1" noChangeAspect="1"/>
          </p:cNvPicPr>
          <p:nvPr>
            <a:audioFile r:link="rId1"/>
          </p:nvPr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-214313" y="-214313"/>
            <a:ext cx="214313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Amador y el salami (1).wav"/>
          <p:cNvPicPr>
            <a:picLocks noRot="1" noChangeAspect="1"/>
          </p:cNvPicPr>
          <p:nvPr>
            <a:audioFile r:link="rId2"/>
          </p:nvPr>
        </p:nvPicPr>
        <p:blipFill>
          <a:blip r:embed="rId10"/>
          <a:srcRect/>
          <a:stretch>
            <a:fillRect/>
          </a:stretch>
        </p:blipFill>
        <p:spPr bwMode="auto">
          <a:xfrm>
            <a:off x="-285750" y="-285750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amador.mp3">
            <a:hlinkClick r:id="" action="ppaction://media"/>
          </p:cNvPr>
          <p:cNvPicPr>
            <a:picLocks noChangeAspect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-152400" y="-1524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randomBar/>
    <p:sndAc>
      <p:stSnd loop="1">
        <p:snd r:embed="rId4" name="amador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195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6" name="Picture 5" descr="C:\Documents and Settings\PEPI\Escritorio\salami.gif"/>
          <p:cNvPicPr>
            <a:picLocks noGrp="1" noChangeAspect="1" noChangeArrowheads="1" noCrop="1"/>
          </p:cNvPicPr>
          <p:nvPr>
            <p:ph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4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4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4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48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4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4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50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 Imagen" descr="Diapositiva53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 Imagen" descr="m0hgwb5h8wc3czlg2c4e2d5e9f007d2_la-argucia-de-amador-para-no-volver-a-albacete_m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Diapositiva52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1 Imagen" descr="Diapositiva54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1 Imagen" descr="Diapositiva54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40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40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1 Imagen" descr="v7sdqq.jpg.gif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7000900"/>
          </a:xfrm>
        </p:spPr>
      </p:pic>
      <p:pic>
        <p:nvPicPr>
          <p:cNvPr id="4" name="laque se avecina.wav"/>
          <p:cNvPicPr>
            <a:picLocks noGrp="1" noChangeAspect="1"/>
          </p:cNvPicPr>
          <p:nvPr>
            <p:ph idx="2"/>
            <a:audioFile r:link="rId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-500063"/>
            <a:ext cx="500063" cy="500063"/>
          </a:xfrm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>
          <p:childTnLst>
            <p:audio>
              <p:cMediaNode>
                <p:cTn id="2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7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2291" name="3 Marcador de contenido"/>
          <p:cNvSpPr>
            <a:spLocks noGrp="1"/>
          </p:cNvSpPr>
          <p:nvPr>
            <p:ph idx="1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2292" name="1 Imagen" descr="cangrejo.gif"/>
          <p:cNvPicPr>
            <a:picLocks noGrp="1" noChangeAspect="1"/>
          </p:cNvPicPr>
          <p:nvPr>
            <p:ph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6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7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7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7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79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8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3" y="5286388"/>
            <a:ext cx="3062399" cy="114300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285728"/>
            <a:ext cx="276710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lgerian" pitchFamily="82" charset="0"/>
              </a:rPr>
              <a:t>fin</a:t>
            </a:r>
            <a:endParaRPr lang="es-ES" sz="13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55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1155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115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1155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vede ent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vede entre</Template>
  <TotalTime>1</TotalTime>
  <Words>64</Words>
  <Application>Microsoft Office PowerPoint</Application>
  <PresentationFormat>Presentación en pantalla (4:3)</PresentationFormat>
  <Paragraphs>30</Paragraphs>
  <Slides>13</Slides>
  <Notes>0</Notes>
  <HiddenSlides>0</HiddenSlides>
  <MMClips>5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la vede entre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2013-01-22T16:59:48Z</dcterms:created>
  <dcterms:modified xsi:type="dcterms:W3CDTF">2013-01-22T17:01:39Z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