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11"/>
  </p:notesMasterIdLst>
  <p:sldIdLst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ylyDPnOlkvcgorW94No+w" hashData="vDybf6sYp8K4/sJqXtL3KQ4xVn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717" autoAdjust="0"/>
    <p:restoredTop sz="94660"/>
  </p:normalViewPr>
  <p:slideViewPr>
    <p:cSldViewPr>
      <p:cViewPr varScale="1">
        <p:scale>
          <a:sx n="60" d="100"/>
          <a:sy n="60" d="100"/>
        </p:scale>
        <p:origin x="-90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FCDD1D-58CB-499E-AC59-EEF8680C0587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DF6D15-87BB-45AF-92BB-D486F39469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DF6D15-87BB-45AF-92BB-D486F3946940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DF6D15-87BB-45AF-92BB-D486F3946940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C4B8D-ABCF-4500-BA5B-F7DDF593DCAE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E615F-DEDD-423A-AD3F-6FA54EA622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C4B8D-ABCF-4500-BA5B-F7DDF593DCAE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E615F-DEDD-423A-AD3F-6FA54EA622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C4B8D-ABCF-4500-BA5B-F7DDF593DCAE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E615F-DEDD-423A-AD3F-6FA54EA622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C4B8D-ABCF-4500-BA5B-F7DDF593DCAE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E615F-DEDD-423A-AD3F-6FA54EA622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C4B8D-ABCF-4500-BA5B-F7DDF593DCAE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E615F-DEDD-423A-AD3F-6FA54EA622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C4B8D-ABCF-4500-BA5B-F7DDF593DCAE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E615F-DEDD-423A-AD3F-6FA54EA622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C4B8D-ABCF-4500-BA5B-F7DDF593DCAE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E615F-DEDD-423A-AD3F-6FA54EA622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C4B8D-ABCF-4500-BA5B-F7DDF593DCAE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E615F-DEDD-423A-AD3F-6FA54EA622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C4B8D-ABCF-4500-BA5B-F7DDF593DCAE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E615F-DEDD-423A-AD3F-6FA54EA622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C4B8D-ABCF-4500-BA5B-F7DDF593DCAE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E615F-DEDD-423A-AD3F-6FA54EA622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C4B8D-ABCF-4500-BA5B-F7DDF593DCAE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E615F-DEDD-423A-AD3F-6FA54EA622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F9CA27-D1AE-41DB-8E63-4595383BA90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8C4B8D-ABCF-4500-BA5B-F7DDF593DCAE}" type="datetimeFigureOut">
              <a:rPr lang="es-ES" smtClean="0"/>
              <a:pPr/>
              <a:t>19/06/2012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8E615F-DEDD-423A-AD3F-6FA54EA622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3C6EAC6-0538-4886-A260-3C25632CD9E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10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3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4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15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" y="14514"/>
            <a:ext cx="9114971" cy="6894285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445964" cy="6858000"/>
          </a:xfrm>
          <a:solidFill>
            <a:srgbClr val="FF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icatura_pareja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071670" y="2242189"/>
            <a:ext cx="4748776" cy="4615811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928662" y="0"/>
            <a:ext cx="7568097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7200" dirty="0" smtClean="0">
                <a:solidFill>
                  <a:schemeClr val="bg1"/>
                </a:solidFill>
                <a:latin typeface="Curlz MT" pitchFamily="82" charset="0"/>
              </a:rPr>
              <a:t>La primera vez frío</a:t>
            </a:r>
          </a:p>
          <a:p>
            <a:r>
              <a:rPr lang="es-ES" sz="7200" dirty="0" smtClean="0">
                <a:solidFill>
                  <a:schemeClr val="bg1"/>
                </a:solidFill>
                <a:latin typeface="Curlz MT" pitchFamily="82" charset="0"/>
              </a:rPr>
              <a:t> la segunda vez Calor</a:t>
            </a:r>
            <a:endParaRPr lang="es-ES" sz="7200" dirty="0">
              <a:solidFill>
                <a:schemeClr val="bg1"/>
              </a:solidFill>
              <a:latin typeface="Curlz MT" pitchFamily="82" charset="0"/>
            </a:endParaRPr>
          </a:p>
        </p:txBody>
      </p:sp>
    </p:spTree>
  </p:cSld>
  <p:clrMapOvr>
    <a:masterClrMapping/>
  </p:clrMapOvr>
  <p:transition advTm="12000">
    <p:sndAc>
      <p:stSnd>
        <p:snd r:embed="rId2" name="kaoma - lambada(2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" y="14514"/>
            <a:ext cx="9114971" cy="6894285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43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V="1">
            <a:off x="-1785982" y="5171891"/>
            <a:ext cx="45719" cy="90185"/>
          </a:xfrm>
          <a:prstGeom prst="rect">
            <a:avLst/>
          </a:prstGeom>
        </p:spPr>
      </p:pic>
      <p:pic>
        <p:nvPicPr>
          <p:cNvPr id="5" name="4 Imagen" descr="58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3071802" y="2928934"/>
            <a:ext cx="2643206" cy="3357586"/>
          </a:xfrm>
          <a:prstGeom prst="rect">
            <a:avLst/>
          </a:prstGeom>
        </p:spPr>
      </p:pic>
      <p:pic>
        <p:nvPicPr>
          <p:cNvPr id="6" name="5 Imagen" descr="19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10398484" y="5715016"/>
            <a:ext cx="83818" cy="100582"/>
          </a:xfrm>
          <a:prstGeom prst="rect">
            <a:avLst/>
          </a:prstGeom>
        </p:spPr>
      </p:pic>
      <p:pic>
        <p:nvPicPr>
          <p:cNvPr id="7" name="6 Imagen" descr="doctor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000372"/>
            <a:ext cx="2566961" cy="3857628"/>
          </a:xfrm>
          <a:prstGeom prst="rect">
            <a:avLst/>
          </a:prstGeom>
          <a:scene3d>
            <a:camera prst="isometricOffAxis1Right"/>
            <a:lightRig rig="threePt" dir="t"/>
          </a:scene3d>
        </p:spPr>
      </p:pic>
      <p:sp>
        <p:nvSpPr>
          <p:cNvPr id="8" name="7 CuadroTexto"/>
          <p:cNvSpPr txBox="1"/>
          <p:nvPr/>
        </p:nvSpPr>
        <p:spPr>
          <a:xfrm>
            <a:off x="1643042" y="0"/>
            <a:ext cx="5608320" cy="31232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  <a:latin typeface="Curlz MT" pitchFamily="82" charset="0"/>
              </a:rPr>
              <a:t>Una pareja de viejos va al médico. Al terminar el examen, el médico</a:t>
            </a:r>
            <a:br>
              <a:rPr lang="es-ES" sz="2800" b="1" dirty="0" smtClean="0">
                <a:solidFill>
                  <a:srgbClr val="FF0000"/>
                </a:solidFill>
                <a:latin typeface="Curlz MT" pitchFamily="82" charset="0"/>
              </a:rPr>
            </a:br>
            <a:r>
              <a:rPr lang="es-ES" sz="2800" b="1" dirty="0" smtClean="0">
                <a:solidFill>
                  <a:srgbClr val="FF0000"/>
                </a:solidFill>
                <a:latin typeface="Curlz MT" pitchFamily="82" charset="0"/>
              </a:rPr>
              <a:t>pregunta al viejito:</a:t>
            </a:r>
            <a:br>
              <a:rPr lang="es-ES" sz="2800" b="1" dirty="0" smtClean="0">
                <a:solidFill>
                  <a:srgbClr val="FF0000"/>
                </a:solidFill>
                <a:latin typeface="Curlz MT" pitchFamily="82" charset="0"/>
              </a:rPr>
            </a:br>
            <a:r>
              <a:rPr lang="es-ES" sz="2800" b="1" dirty="0" smtClean="0">
                <a:solidFill>
                  <a:srgbClr val="FF0000"/>
                </a:solidFill>
                <a:latin typeface="Curlz MT" pitchFamily="82" charset="0"/>
              </a:rPr>
              <a:t>- Su salud parece buena. ¿Tiene alguna pregunta, o existe alguna cosa</a:t>
            </a:r>
            <a:br>
              <a:rPr lang="es-ES" sz="2800" b="1" dirty="0" smtClean="0">
                <a:solidFill>
                  <a:srgbClr val="FF0000"/>
                </a:solidFill>
                <a:latin typeface="Curlz MT" pitchFamily="82" charset="0"/>
              </a:rPr>
            </a:br>
            <a:r>
              <a:rPr lang="es-ES" sz="2800" b="1" dirty="0" smtClean="0">
                <a:solidFill>
                  <a:srgbClr val="FF0000"/>
                </a:solidFill>
                <a:latin typeface="Curlz MT" pitchFamily="82" charset="0"/>
              </a:rPr>
              <a:t>que le preocupe?</a:t>
            </a:r>
            <a:br>
              <a:rPr lang="es-ES" sz="2800" b="1" dirty="0" smtClean="0">
                <a:solidFill>
                  <a:srgbClr val="FF0000"/>
                </a:solidFill>
                <a:latin typeface="Curlz MT" pitchFamily="82" charset="0"/>
              </a:rPr>
            </a:br>
            <a:endParaRPr lang="es-ES" sz="2800" dirty="0">
              <a:solidFill>
                <a:srgbClr val="FF0000"/>
              </a:solidFill>
              <a:latin typeface="Curlz MT" pitchFamily="82" charset="0"/>
            </a:endParaRPr>
          </a:p>
        </p:txBody>
      </p:sp>
      <p:pic>
        <p:nvPicPr>
          <p:cNvPr id="9" name="8 Imagen" descr="9468912-dibujos-animados-de-la-vieja-dama-de-compras-con-su-lista-de-compras-aislados-en-blanco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6000760" y="2249593"/>
            <a:ext cx="2879571" cy="4608407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" y="14514"/>
            <a:ext cx="9114971" cy="6894285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60000"/>
              <a:lumOff val="4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63.gif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>
            <a:off x="285720" y="1071546"/>
            <a:ext cx="2428892" cy="4064821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857488" y="571480"/>
            <a:ext cx="3441712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atin typeface="Curlz MT" pitchFamily="82" charset="0"/>
              </a:rPr>
              <a:t>- 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En verdad, existe, dice el viejito. ¡Después de hacer sexo con mi</a:t>
            </a:r>
            <a:b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</a:b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esposa, en general, siento mucho frío después de la primera, y,</a:t>
            </a:r>
            <a:b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</a:b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después de la segunda, siento mucho calor!</a:t>
            </a:r>
            <a:b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</a:b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/>
            </a:r>
            <a:b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</a:b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El médico dice que nunca escuchó hablar de eso y que va a investigar.</a:t>
            </a:r>
            <a:endParaRPr lang="es-ES" sz="28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itchFamily="82" charset="0"/>
            </a:endParaRPr>
          </a:p>
          <a:p>
            <a:endParaRPr lang="es-ES" sz="2800" dirty="0">
              <a:solidFill>
                <a:schemeClr val="bg1"/>
              </a:solidFill>
              <a:latin typeface="Curlz MT" pitchFamily="82" charset="0"/>
            </a:endParaRPr>
          </a:p>
        </p:txBody>
      </p:sp>
      <p:pic>
        <p:nvPicPr>
          <p:cNvPr id="6" name="5 Imagen" descr="viejoverde.jpg"/>
          <p:cNvPicPr>
            <a:picLocks noChangeAspect="1"/>
          </p:cNvPicPr>
          <p:nvPr/>
        </p:nvPicPr>
        <p:blipFill>
          <a:blip r:embed="rId4"/>
          <a:srcRect t="2487" r="766"/>
          <a:stretch>
            <a:fillRect/>
          </a:stretch>
        </p:blipFill>
        <p:spPr>
          <a:xfrm>
            <a:off x="6110514" y="2071678"/>
            <a:ext cx="3033486" cy="4179682"/>
          </a:xfrm>
          <a:prstGeom prst="snip2SameRect">
            <a:avLst/>
          </a:prstGeom>
          <a:effectLst>
            <a:softEdge rad="127000"/>
          </a:effectLst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" y="14514"/>
            <a:ext cx="9114971" cy="6894285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1_medic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42984"/>
            <a:ext cx="3482603" cy="4643470"/>
          </a:xfrm>
          <a:prstGeom prst="rect">
            <a:avLst/>
          </a:prstGeom>
        </p:spPr>
      </p:pic>
      <p:pic>
        <p:nvPicPr>
          <p:cNvPr id="5" name="4 Imagen" descr="218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11741518" y="2857496"/>
            <a:ext cx="45719" cy="6062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071802" y="500042"/>
            <a:ext cx="3466158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accent3">
                    <a:lumMod val="50000"/>
                  </a:schemeClr>
                </a:solidFill>
                <a:latin typeface="Curlz MT" pitchFamily="82" charset="0"/>
              </a:rPr>
              <a:t>En seguida, el médico examina a la viejita, y le dice:</a:t>
            </a:r>
            <a:br>
              <a:rPr lang="es-ES" sz="2800" b="1" dirty="0" smtClean="0">
                <a:solidFill>
                  <a:schemeClr val="accent3">
                    <a:lumMod val="50000"/>
                  </a:schemeClr>
                </a:solidFill>
                <a:latin typeface="Curlz MT" pitchFamily="82" charset="0"/>
              </a:rPr>
            </a:br>
            <a:r>
              <a:rPr lang="es-ES" sz="2800" b="1" dirty="0" smtClean="0">
                <a:solidFill>
                  <a:schemeClr val="accent3">
                    <a:lumMod val="50000"/>
                  </a:schemeClr>
                </a:solidFill>
                <a:latin typeface="Curlz MT" pitchFamily="82" charset="0"/>
              </a:rPr>
              <a:t/>
            </a:r>
            <a:br>
              <a:rPr lang="es-ES" sz="2800" b="1" dirty="0" smtClean="0">
                <a:solidFill>
                  <a:schemeClr val="accent3">
                    <a:lumMod val="50000"/>
                  </a:schemeClr>
                </a:solidFill>
                <a:latin typeface="Curlz MT" pitchFamily="82" charset="0"/>
              </a:rPr>
            </a:br>
            <a:r>
              <a:rPr lang="es-ES" sz="2800" b="1" dirty="0" smtClean="0">
                <a:solidFill>
                  <a:schemeClr val="accent3">
                    <a:lumMod val="50000"/>
                  </a:schemeClr>
                </a:solidFill>
                <a:latin typeface="Curlz MT" pitchFamily="82" charset="0"/>
              </a:rPr>
              <a:t>- Todo está muy bien con la señora. ¿Existe alguna cosa que le preocupe?</a:t>
            </a:r>
            <a:br>
              <a:rPr lang="es-ES" sz="2800" b="1" dirty="0" smtClean="0">
                <a:solidFill>
                  <a:schemeClr val="accent3">
                    <a:lumMod val="50000"/>
                  </a:schemeClr>
                </a:solidFill>
                <a:latin typeface="Curlz MT" pitchFamily="82" charset="0"/>
              </a:rPr>
            </a:br>
            <a:r>
              <a:rPr lang="es-ES" sz="2800" b="1" dirty="0" smtClean="0">
                <a:solidFill>
                  <a:schemeClr val="accent3">
                    <a:lumMod val="50000"/>
                  </a:schemeClr>
                </a:solidFill>
                <a:latin typeface="Curlz MT" pitchFamily="82" charset="0"/>
              </a:rPr>
              <a:t/>
            </a:r>
            <a:br>
              <a:rPr lang="es-ES" sz="2800" b="1" dirty="0" smtClean="0">
                <a:solidFill>
                  <a:schemeClr val="accent3">
                    <a:lumMod val="50000"/>
                  </a:schemeClr>
                </a:solidFill>
                <a:latin typeface="Curlz MT" pitchFamily="82" charset="0"/>
              </a:rPr>
            </a:br>
            <a:r>
              <a:rPr lang="es-ES" sz="2800" b="1" dirty="0" smtClean="0">
                <a:solidFill>
                  <a:schemeClr val="accent3">
                    <a:lumMod val="50000"/>
                  </a:schemeClr>
                </a:solidFill>
                <a:latin typeface="Curlz MT" pitchFamily="82" charset="0"/>
              </a:rPr>
              <a:t>La señora dice que no tiene ninguna pregunta o preocupación.</a:t>
            </a:r>
            <a:endParaRPr lang="es-ES" sz="2800" dirty="0" smtClean="0">
              <a:solidFill>
                <a:schemeClr val="accent3">
                  <a:lumMod val="50000"/>
                </a:schemeClr>
              </a:solidFill>
              <a:latin typeface="Curlz MT" pitchFamily="82" charset="0"/>
            </a:endParaRPr>
          </a:p>
          <a:p>
            <a:r>
              <a:rPr lang="es-ES" sz="2800" b="1" dirty="0" smtClean="0">
                <a:solidFill>
                  <a:schemeClr val="accent3">
                    <a:lumMod val="50000"/>
                  </a:schemeClr>
                </a:solidFill>
                <a:latin typeface="Curlz MT" pitchFamily="82" charset="0"/>
              </a:rPr>
              <a:t>El médico entonces le dice a ella:</a:t>
            </a:r>
            <a:endParaRPr lang="es-ES" sz="2800" dirty="0" smtClean="0">
              <a:solidFill>
                <a:schemeClr val="accent3">
                  <a:lumMod val="50000"/>
                </a:schemeClr>
              </a:solidFill>
              <a:latin typeface="Curlz MT" pitchFamily="82" charset="0"/>
            </a:endParaRPr>
          </a:p>
          <a:p>
            <a:endParaRPr lang="es-ES" sz="2800" dirty="0">
              <a:solidFill>
                <a:schemeClr val="accent3">
                  <a:lumMod val="50000"/>
                </a:schemeClr>
              </a:solidFill>
              <a:latin typeface="Curlz MT" pitchFamily="82" charset="0"/>
            </a:endParaRPr>
          </a:p>
        </p:txBody>
      </p:sp>
      <p:pic>
        <p:nvPicPr>
          <p:cNvPr id="7" name="6 Imagen" descr="9468912-dibujos-animados-de-la-vieja-dama-de-compras-con-su-lista-de-compras-aislados-en-blanco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671597" y="1387019"/>
            <a:ext cx="2182054" cy="4714908"/>
          </a:xfrm>
          <a:prstGeom prst="rect">
            <a:avLst/>
          </a:prstGeom>
        </p:spPr>
      </p:pic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" y="14514"/>
            <a:ext cx="9114971" cy="6894285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1_medi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28"/>
            <a:ext cx="3509309" cy="4679079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000364" y="1500174"/>
            <a:ext cx="3571900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/>
              <a:t/>
            </a:r>
            <a:br>
              <a:rPr lang="es-ES" sz="2400" b="1" dirty="0" smtClean="0"/>
            </a:br>
            <a:r>
              <a:rPr lang="es-ES" sz="2400" b="1" dirty="0" smtClean="0"/>
              <a:t/>
            </a:r>
            <a:br>
              <a:rPr lang="es-ES" sz="2400" b="1" dirty="0" smtClean="0"/>
            </a:br>
            <a:r>
              <a:rPr lang="es-ES" sz="2400" b="1" dirty="0" smtClean="0">
                <a:solidFill>
                  <a:srgbClr val="0070C0"/>
                </a:solidFill>
              </a:rPr>
              <a:t>- </a:t>
            </a:r>
            <a:r>
              <a:rPr lang="es-ES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Su marido dice tener un problema un poco extraño. Él dice que</a:t>
            </a:r>
            <a:br>
              <a:rPr lang="es-ES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</a:br>
            <a:r>
              <a:rPr lang="es-ES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siente mucho frío después de hacer sexo la primera vez, y que siente</a:t>
            </a:r>
            <a:br>
              <a:rPr lang="es-ES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</a:br>
            <a:r>
              <a:rPr lang="es-ES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mucho calor  después de la segunda. Señora, ¿tiene idea del porqué?</a:t>
            </a:r>
            <a:endParaRPr lang="es-ES" sz="2800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itchFamily="82" charset="0"/>
            </a:endParaRPr>
          </a:p>
          <a:p>
            <a:endParaRPr lang="es-ES" sz="28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itchFamily="82" charset="0"/>
            </a:endParaRPr>
          </a:p>
        </p:txBody>
      </p:sp>
      <p:pic>
        <p:nvPicPr>
          <p:cNvPr id="7" name="6 Imagen" descr="9468912-dibujos-animados-de-la-vieja-dama-de-compras-con-su-lista-de-compras-aislados-en-blanc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671597" y="1387019"/>
            <a:ext cx="2182054" cy="4714908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" y="14514"/>
            <a:ext cx="9114971" cy="6894285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b="1" dirty="0"/>
          </a:p>
        </p:txBody>
      </p:sp>
      <p:sp>
        <p:nvSpPr>
          <p:cNvPr id="5" name="4 CuadroTexto"/>
          <p:cNvSpPr txBox="1"/>
          <p:nvPr/>
        </p:nvSpPr>
        <p:spPr>
          <a:xfrm>
            <a:off x="-276260" y="150969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-428660" y="135729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-276260" y="150969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  <p:pic>
        <p:nvPicPr>
          <p:cNvPr id="10" name="9 Imagen" descr="viej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1571612"/>
            <a:ext cx="3944690" cy="3846073"/>
          </a:xfrm>
          <a:prstGeom prst="rect">
            <a:avLst/>
          </a:prstGeom>
        </p:spPr>
      </p:pic>
      <p:sp>
        <p:nvSpPr>
          <p:cNvPr id="14" name="13 CuadroTexto"/>
          <p:cNvSpPr txBox="1"/>
          <p:nvPr/>
        </p:nvSpPr>
        <p:spPr>
          <a:xfrm>
            <a:off x="4786314" y="1714488"/>
            <a:ext cx="3786214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C00000"/>
                </a:solidFill>
                <a:latin typeface="Curlz MT" pitchFamily="82" charset="0"/>
              </a:rPr>
              <a:t/>
            </a:r>
            <a:br>
              <a:rPr lang="es-ES" sz="2800" b="1" dirty="0" smtClean="0">
                <a:solidFill>
                  <a:srgbClr val="C00000"/>
                </a:solidFill>
                <a:latin typeface="Curlz MT" pitchFamily="82" charset="0"/>
              </a:rPr>
            </a:br>
            <a:r>
              <a:rPr lang="es-ES" sz="2800" b="1" dirty="0" smtClean="0">
                <a:solidFill>
                  <a:srgbClr val="C00000"/>
                </a:solidFill>
                <a:latin typeface="Curlz MT" pitchFamily="82" charset="0"/>
              </a:rPr>
              <a:t>- ¡Oh, este viejo mañoso! - responde ella...</a:t>
            </a:r>
            <a:br>
              <a:rPr lang="es-ES" sz="2800" b="1" dirty="0" smtClean="0">
                <a:solidFill>
                  <a:srgbClr val="C00000"/>
                </a:solidFill>
                <a:latin typeface="Curlz MT" pitchFamily="82" charset="0"/>
              </a:rPr>
            </a:br>
            <a:r>
              <a:rPr lang="es-ES" sz="2800" b="1" dirty="0" smtClean="0">
                <a:solidFill>
                  <a:srgbClr val="C00000"/>
                </a:solidFill>
                <a:latin typeface="Curlz MT" pitchFamily="82" charset="0"/>
              </a:rPr>
              <a:t/>
            </a:r>
            <a:br>
              <a:rPr lang="es-ES" sz="2800" b="1" dirty="0" smtClean="0">
                <a:solidFill>
                  <a:srgbClr val="C00000"/>
                </a:solidFill>
                <a:latin typeface="Curlz MT" pitchFamily="82" charset="0"/>
              </a:rPr>
            </a:br>
            <a:r>
              <a:rPr lang="es-ES" sz="2800" b="1" dirty="0" smtClean="0">
                <a:solidFill>
                  <a:srgbClr val="C00000"/>
                </a:solidFill>
                <a:latin typeface="Curlz MT" pitchFamily="82" charset="0"/>
              </a:rPr>
              <a:t>... ¡Es porque la primera es en enero, y la segunda, en julio!</a:t>
            </a:r>
            <a:endParaRPr lang="es-ES" sz="2800" dirty="0" smtClean="0">
              <a:solidFill>
                <a:srgbClr val="C00000"/>
              </a:solidFill>
              <a:latin typeface="Curlz MT" pitchFamily="82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" y="14514"/>
            <a:ext cx="9114971" cy="6894285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.gif"/>
          <p:cNvPicPr>
            <a:picLocks noChangeAspect="1"/>
          </p:cNvPicPr>
          <p:nvPr/>
        </p:nvPicPr>
        <p:blipFill>
          <a:blip r:embed="rId2">
            <a:lum bright="-10000" contrast="40000"/>
          </a:blip>
          <a:stretch>
            <a:fillRect/>
          </a:stretch>
        </p:blipFill>
        <p:spPr>
          <a:xfrm>
            <a:off x="428596" y="428604"/>
            <a:ext cx="8334435" cy="600079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286116" y="6143644"/>
            <a:ext cx="25582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atin typeface="Curlz MT" pitchFamily="82" charset="0"/>
              </a:rPr>
              <a:t>Francisco del Olmo-Jazmín</a:t>
            </a:r>
            <a:endParaRPr lang="es-ES" b="1" dirty="0">
              <a:latin typeface="Curlz MT" pitchFamily="82" charset="0"/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-primera--vez-frio--la-segunda-vez-calor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la-primera--vez-frio--la-segunda-vez-calor-milespowerpoints.com</Template>
  <TotalTime>0</TotalTime>
  <Words>120</Words>
  <Application>Microsoft Office PowerPoint</Application>
  <PresentationFormat>Presentación en pantalla (4:3)</PresentationFormat>
  <Paragraphs>39</Paragraphs>
  <Slides>8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</vt:i4>
      </vt:variant>
    </vt:vector>
  </HeadingPairs>
  <TitlesOfParts>
    <vt:vector size="10" baseType="lpstr">
      <vt:lpstr>la-primera--vez-frio--la-segunda-vez-calor-milespowerpoints.com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2012-06-20T00:39:22Z</dcterms:created>
  <dcterms:modified xsi:type="dcterms:W3CDTF">2012-06-20T00:40:48Z</dcterms:modified>
</cp:coreProperties>
</file>