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R01l8mRqDuYDJBq4SOHHw" hashData="tav6vsJuDLikgzL4XwoOzRQJ72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6" d="100"/>
          <a:sy n="86" d="100"/>
        </p:scale>
        <p:origin x="-276" y="-1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E18B1-81F1-480F-A80A-D359A885D298}" type="datetimeFigureOut">
              <a:rPr lang="es-ES" smtClean="0"/>
              <a:pPr/>
              <a:t>16/06/2020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75F56-EB14-456E-B403-4549D67074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ntrada-de-presentación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-887958"/>
            <a:ext cx="9184975" cy="6888732"/>
          </a:xfrm>
          <a:prstGeom prst="rect">
            <a:avLst/>
          </a:prstGeom>
          <a:noFill/>
        </p:spPr>
      </p:pic>
      <p:pic>
        <p:nvPicPr>
          <p:cNvPr id="3" name="2 Imagen" descr="Sin título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08281" cy="5143500"/>
          </a:xfrm>
          <a:prstGeom prst="rect">
            <a:avLst/>
          </a:prstGeom>
        </p:spPr>
      </p:pic>
    </p:spTree>
  </p:cSld>
  <p:clrMapOvr>
    <a:masterClrMapping/>
  </p:clrMapOvr>
  <p:transition advClick="0" advTm="4000">
    <p:sndAc>
      <p:stSnd loop="1">
        <p:snd r:embed="rId2" name="Mochue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WordArt 4"/>
          <p:cNvSpPr>
            <a:spLocks noChangeArrowheads="1" noChangeShapeType="1" noTextEdit="1"/>
          </p:cNvSpPr>
          <p:nvPr/>
        </p:nvSpPr>
        <p:spPr bwMode="auto">
          <a:xfrm>
            <a:off x="2268539" y="4000510"/>
            <a:ext cx="4579937" cy="46590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Automatica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y con sonido</a:t>
            </a:r>
          </a:p>
        </p:txBody>
      </p:sp>
      <p:sp>
        <p:nvSpPr>
          <p:cNvPr id="19461" name="WordArt 5"/>
          <p:cNvSpPr>
            <a:spLocks noChangeArrowheads="1" noChangeShapeType="1" noTextEdit="1"/>
          </p:cNvSpPr>
          <p:nvPr/>
        </p:nvSpPr>
        <p:spPr bwMode="auto">
          <a:xfrm rot="20625035">
            <a:off x="1692276" y="1058951"/>
            <a:ext cx="6913563" cy="256246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LA PARADOJA DE LA VIDA</a:t>
            </a:r>
          </a:p>
        </p:txBody>
      </p:sp>
    </p:spTree>
  </p:cSld>
  <p:clrMapOvr>
    <a:masterClrMapping/>
  </p:clrMapOvr>
  <p:transition advClick="0" advTm="6000">
    <p:zoom/>
    <p:sndAc>
      <p:stSnd>
        <p:snd r:embed="rId2" name="Paradoja de la v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  <p:bldP spid="194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6" name="Picture 8" descr="Dios y Ange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4787901" y="2636777"/>
            <a:ext cx="5762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900" b="1" dirty="0" smtClean="0"/>
              <a:t>Burro 20 </a:t>
            </a:r>
            <a:r>
              <a:rPr lang="es-ES" sz="900" b="1" dirty="0" smtClean="0"/>
              <a:t> Años</a:t>
            </a:r>
            <a:endParaRPr lang="es-ES" sz="900" b="1" dirty="0"/>
          </a:p>
        </p:txBody>
      </p:sp>
      <p:pic>
        <p:nvPicPr>
          <p:cNvPr id="2060" name="Picture 12" descr="BUR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2895452"/>
            <a:ext cx="2386012" cy="232379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Dios y Ange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4103" name="Picture 7" descr="Plu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3058375"/>
            <a:ext cx="1905000" cy="2186595"/>
          </a:xfrm>
          <a:prstGeom prst="rect">
            <a:avLst/>
          </a:prstGeom>
          <a:noFill/>
        </p:spPr>
      </p:pic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4787901" y="2636777"/>
            <a:ext cx="576263" cy="531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900" b="1" dirty="0"/>
              <a:t>Perro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s-ES" sz="900" b="1" dirty="0"/>
              <a:t>15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s-ES" sz="900" b="1" dirty="0"/>
              <a:t>Años</a:t>
            </a:r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Dios y Ange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5127" name="Picture 7" descr="Magui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2986917"/>
            <a:ext cx="2381250" cy="2220894"/>
          </a:xfrm>
          <a:prstGeom prst="rect">
            <a:avLst/>
          </a:prstGeom>
          <a:noFill/>
        </p:spPr>
      </p:pic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4787901" y="2636777"/>
            <a:ext cx="576263" cy="493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900" b="1" dirty="0" smtClean="0"/>
              <a:t>Mono </a:t>
            </a:r>
            <a:r>
              <a:rPr lang="es-ES" sz="900" b="1" dirty="0" smtClean="0"/>
              <a:t> </a:t>
            </a:r>
            <a:r>
              <a:rPr lang="es-ES" sz="900" b="1" dirty="0" smtClean="0"/>
              <a:t>5</a:t>
            </a:r>
            <a:endParaRPr lang="es-ES" sz="900" b="1" dirty="0"/>
          </a:p>
          <a:p>
            <a:pPr algn="ctr">
              <a:lnSpc>
                <a:spcPct val="40000"/>
              </a:lnSpc>
              <a:spcBef>
                <a:spcPct val="50000"/>
              </a:spcBef>
            </a:pPr>
            <a:r>
              <a:rPr lang="es-ES" sz="900" b="1" dirty="0"/>
              <a:t>Años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Dios y Ange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6154" name="Picture 10" descr="hom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67132" y="2961193"/>
            <a:ext cx="1905000" cy="2289493"/>
          </a:xfrm>
          <a:prstGeom prst="rect">
            <a:avLst/>
          </a:prstGeom>
          <a:noFill/>
        </p:spPr>
      </p:pic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4714876" y="2457392"/>
            <a:ext cx="720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50"/>
              </a:spcBef>
            </a:pPr>
            <a:r>
              <a:rPr lang="es-ES" sz="900" b="1" dirty="0" smtClean="0"/>
              <a:t>Hombre </a:t>
            </a:r>
            <a:r>
              <a:rPr lang="es-ES" sz="900" b="1" dirty="0" smtClean="0"/>
              <a:t>       </a:t>
            </a:r>
            <a:r>
              <a:rPr lang="es-ES" sz="900" b="1" kern="1000" dirty="0" smtClean="0"/>
              <a:t>30</a:t>
            </a:r>
            <a:r>
              <a:rPr lang="es-ES" sz="900" b="1" dirty="0" smtClean="0"/>
              <a:t> </a:t>
            </a:r>
            <a:endParaRPr lang="es-ES" sz="900" b="1" dirty="0"/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4781555" y="2714626"/>
            <a:ext cx="57626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900" b="1" dirty="0"/>
              <a:t>+15</a:t>
            </a: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4786314" y="2825595"/>
            <a:ext cx="57626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900" b="1" dirty="0"/>
              <a:t>+10</a:t>
            </a: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4786314" y="2928940"/>
            <a:ext cx="576263" cy="315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900" b="1" dirty="0"/>
              <a:t> </a:t>
            </a:r>
            <a:r>
              <a:rPr lang="es-ES" sz="900" b="1" dirty="0" smtClean="0"/>
              <a:t>+  </a:t>
            </a:r>
            <a:r>
              <a:rPr lang="es-ES" sz="900" b="1" dirty="0"/>
              <a:t>5</a:t>
            </a:r>
          </a:p>
          <a:p>
            <a:pPr>
              <a:lnSpc>
                <a:spcPct val="5000"/>
              </a:lnSpc>
              <a:spcBef>
                <a:spcPct val="50000"/>
              </a:spcBef>
            </a:pPr>
            <a:r>
              <a:rPr lang="es-ES" sz="900" b="1" dirty="0"/>
              <a:t> </a:t>
            </a:r>
            <a:r>
              <a:rPr lang="es-ES" sz="900" b="1" dirty="0" smtClean="0"/>
              <a:t>  Años</a:t>
            </a:r>
            <a:endParaRPr lang="es-ES" sz="900" b="1" dirty="0"/>
          </a:p>
        </p:txBody>
      </p:sp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/>
      <p:bldP spid="6159" grpId="0"/>
      <p:bldP spid="6160" grpId="0"/>
      <p:bldP spid="61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1ª fa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Bo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Familia Simp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8199" name="Picture 7" descr="Paliz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79651"/>
            <a:ext cx="3708400" cy="2463849"/>
          </a:xfrm>
          <a:prstGeom prst="rect">
            <a:avLst/>
          </a:prstGeom>
          <a:noFill/>
        </p:spPr>
      </p:pic>
      <p:pic>
        <p:nvPicPr>
          <p:cNvPr id="8200" name="Picture 8" descr="LOS_SIMPSON13[1] cop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0063" y="1713548"/>
            <a:ext cx="3695700" cy="342995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2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Sin título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u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17415" name="Picture 7" descr="ayudante-de-santa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1058999"/>
            <a:ext cx="5316538" cy="408450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23kdis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34581"/>
            <a:ext cx="9144000" cy="617391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u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11271" name="Picture 7" descr="lossimpson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9" y="938950"/>
            <a:ext cx="4751387" cy="42045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u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16387" name="Picture 3" descr="Pel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636777"/>
            <a:ext cx="3563938" cy="2375242"/>
          </a:xfrm>
          <a:prstGeom prst="rect">
            <a:avLst/>
          </a:prstGeom>
          <a:noFill/>
        </p:spPr>
      </p:pic>
      <p:pic>
        <p:nvPicPr>
          <p:cNvPr id="16388" name="Picture 4" descr="abuelo-simpson_3ga[1] cop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86488" y="1047565"/>
            <a:ext cx="2957512" cy="409593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Nu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14343" name="Picture 7" descr="untitled cop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62538" y="1186192"/>
            <a:ext cx="4081462" cy="3957308"/>
          </a:xfrm>
          <a:prstGeom prst="rect">
            <a:avLst/>
          </a:prstGeom>
          <a:noFill/>
        </p:spPr>
      </p:pic>
      <p:pic>
        <p:nvPicPr>
          <p:cNvPr id="14344" name="Picture 8" descr="bartactitud[1] cop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39975" y="1016124"/>
            <a:ext cx="1633538" cy="2506724"/>
          </a:xfrm>
          <a:prstGeom prst="rect">
            <a:avLst/>
          </a:prstGeom>
          <a:noFill/>
        </p:spPr>
      </p:pic>
      <p:pic>
        <p:nvPicPr>
          <p:cNvPr id="14345" name="Picture 9" descr="Lis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23850" y="1737843"/>
            <a:ext cx="4895850" cy="3405657"/>
          </a:xfrm>
          <a:prstGeom prst="rect">
            <a:avLst/>
          </a:prstGeom>
          <a:noFill/>
        </p:spPr>
      </p:pic>
      <p:pic>
        <p:nvPicPr>
          <p:cNvPr id="14346" name="Picture 10" descr="maggie-simpson[1] copi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71775" y="3507126"/>
            <a:ext cx="1944688" cy="163637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u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929"/>
          </a:xfrm>
          <a:prstGeom prst="rect">
            <a:avLst/>
          </a:prstGeom>
          <a:noFill/>
        </p:spPr>
      </p:pic>
      <p:pic>
        <p:nvPicPr>
          <p:cNvPr id="4" name="3 Imagen" descr="2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2262186"/>
            <a:ext cx="813489" cy="979200"/>
          </a:xfrm>
          <a:prstGeom prst="rect">
            <a:avLst/>
          </a:prstGeom>
        </p:spPr>
      </p:pic>
      <p:pic>
        <p:nvPicPr>
          <p:cNvPr id="5" name="4 Imagen" descr="2i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2262186"/>
            <a:ext cx="602585" cy="979200"/>
          </a:xfrm>
          <a:prstGeom prst="rect">
            <a:avLst/>
          </a:prstGeom>
        </p:spPr>
      </p:pic>
      <p:pic>
        <p:nvPicPr>
          <p:cNvPr id="6" name="5 Imagen" descr="2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2285997"/>
            <a:ext cx="873748" cy="979200"/>
          </a:xfrm>
          <a:prstGeom prst="rect">
            <a:avLst/>
          </a:prstGeom>
        </p:spPr>
      </p:pic>
    </p:spTree>
  </p:cSld>
  <p:clrMapOvr>
    <a:masterClrMapping/>
  </p:clrMapOvr>
  <p:transition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45</Words>
  <Application>Microsoft Office PowerPoint</Application>
  <PresentationFormat>Presentación en pantalla (16:9)</PresentationFormat>
  <Paragraphs>15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Carbalangreo</dc:creator>
  <cp:lastModifiedBy>Jose Manuel</cp:lastModifiedBy>
  <cp:revision>11</cp:revision>
  <dcterms:created xsi:type="dcterms:W3CDTF">2020-06-11T19:24:41Z</dcterms:created>
  <dcterms:modified xsi:type="dcterms:W3CDTF">2020-06-16T20:00:08Z</dcterms:modified>
</cp:coreProperties>
</file>