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7"/>
  </p:notesMasterIdLst>
  <p:sldIdLst>
    <p:sldId id="257" r:id="rId3"/>
    <p:sldId id="306" r:id="rId4"/>
    <p:sldId id="301" r:id="rId5"/>
    <p:sldId id="302" r:id="rId6"/>
    <p:sldId id="329" r:id="rId7"/>
    <p:sldId id="304" r:id="rId8"/>
    <p:sldId id="332" r:id="rId9"/>
    <p:sldId id="307" r:id="rId10"/>
    <p:sldId id="319" r:id="rId11"/>
    <p:sldId id="313" r:id="rId12"/>
    <p:sldId id="331" r:id="rId13"/>
    <p:sldId id="317" r:id="rId14"/>
    <p:sldId id="315" r:id="rId15"/>
    <p:sldId id="309" r:id="rId16"/>
    <p:sldId id="320" r:id="rId17"/>
    <p:sldId id="310" r:id="rId18"/>
    <p:sldId id="328" r:id="rId19"/>
    <p:sldId id="323" r:id="rId20"/>
    <p:sldId id="311" r:id="rId21"/>
    <p:sldId id="322" r:id="rId22"/>
    <p:sldId id="333" r:id="rId23"/>
    <p:sldId id="325" r:id="rId24"/>
    <p:sldId id="312" r:id="rId25"/>
    <p:sldId id="336" r:id="rId26"/>
    <p:sldId id="334" r:id="rId27"/>
    <p:sldId id="305" r:id="rId28"/>
    <p:sldId id="321" r:id="rId29"/>
    <p:sldId id="335" r:id="rId30"/>
    <p:sldId id="318" r:id="rId31"/>
    <p:sldId id="330" r:id="rId32"/>
    <p:sldId id="303" r:id="rId33"/>
    <p:sldId id="326" r:id="rId34"/>
    <p:sldId id="258" r:id="rId35"/>
    <p:sldId id="300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0FF99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624" autoAdjust="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sábado, 27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7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sábado, 27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7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es/url?sa=i&amp;rct=j&amp;q=fotos%20de%20risa%20de%20gordos&amp;source=images&amp;cd=&amp;cad=rja&amp;docid=gvdMem52c4LSeM&amp;tbnid=gSIcVvZX7OOGwM:&amp;ved=0CAUQjRw&amp;url=http%3A%2F%2Fvooriders.com%2Fcagate-de.html&amp;ei=HBH0Ua2wEpOv4AOZxYEQ&amp;bvm=bv.49784469,d.dmg&amp;psig=AFQjCNFfbxp63Jbm0SW7KeyrUzjXPWidnQ&amp;ust=1375035993412625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4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mzl_eabgqyj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5516563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580063" y="5949950"/>
            <a:ext cx="2233612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50825" y="6237288"/>
            <a:ext cx="1820813" cy="31537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9163"/>
            <a:r>
              <a:rPr lang="es-ES" dirty="0" smtClean="0">
                <a:solidFill>
                  <a:schemeClr val="bg1"/>
                </a:solidFill>
              </a:rPr>
              <a:t>CEREZO  ROSA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3850" y="5445125"/>
            <a:ext cx="1219200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31913" y="5445125"/>
            <a:ext cx="1606550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2429444">
            <a:off x="539750" y="4652963"/>
            <a:ext cx="1606550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556608" flipV="1">
            <a:off x="1187450" y="5373688"/>
            <a:ext cx="1368425" cy="6064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random/>
    <p:sndAc>
      <p:stSnd loop="1">
        <p:snd r:embed="rId2" name="08-alamo duo _ cha cha ch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Ley-de-Murph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62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00100" y="1028343"/>
            <a:ext cx="7143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Cooper Black" pitchFamily="18" charset="0"/>
              </a:rPr>
              <a:t>Las </a:t>
            </a:r>
            <a:r>
              <a:rPr lang="es-ES" sz="2000" b="1" dirty="0" smtClean="0">
                <a:latin typeface="Cooper Black" pitchFamily="18" charset="0"/>
              </a:rPr>
              <a:t>Leyes de Murphy</a:t>
            </a:r>
            <a:r>
              <a:rPr lang="es-ES" sz="2000" dirty="0" smtClean="0">
                <a:latin typeface="Cooper Black" pitchFamily="18" charset="0"/>
              </a:rPr>
              <a:t> son dichos populares comúnmente utilizados cuando algo no sale de la mejor manera. Un ejemplo típico es que si te cambias a fila del lado, la que acabas de dejar avanzará más rápido. En resumen, lo que quiere decir es que </a:t>
            </a:r>
            <a:r>
              <a:rPr lang="es-ES" sz="2000" b="1" dirty="0" smtClean="0">
                <a:latin typeface="Cooper Black" pitchFamily="18" charset="0"/>
              </a:rPr>
              <a:t>si algo tiene la posibilidad de salir mal, saldrá mal</a:t>
            </a:r>
            <a:r>
              <a:rPr lang="es-ES" sz="2000" dirty="0" smtClean="0">
                <a:latin typeface="Cooper Black" pitchFamily="18" charset="0"/>
              </a:rPr>
              <a:t>. Este tema genera ciertos desacuerdos, obviamente porque para muchos es considerado como una </a:t>
            </a:r>
            <a:r>
              <a:rPr lang="es-ES" sz="2000" b="1" dirty="0" smtClean="0">
                <a:latin typeface="Cooper Black" pitchFamily="18" charset="0"/>
              </a:rPr>
              <a:t>muestra total de pesimismo,</a:t>
            </a:r>
            <a:r>
              <a:rPr lang="es-ES" sz="2000" dirty="0" smtClean="0">
                <a:latin typeface="Cooper Black" pitchFamily="18" charset="0"/>
              </a:rPr>
              <a:t> ya que habla de lo negativo que podemos encontrar diariamente, desde las cosas más simples y rutinarias de nuestra vida, hasta las decisiones más importantes. </a:t>
            </a:r>
            <a:r>
              <a:rPr lang="es-ES" sz="2000" b="1" dirty="0" smtClean="0">
                <a:latin typeface="Cooper Black" pitchFamily="18" charset="0"/>
              </a:rPr>
              <a:t>Su creador es Edward A. Murphy </a:t>
            </a:r>
            <a:r>
              <a:rPr lang="es-ES" sz="2000" b="1" dirty="0" err="1" smtClean="0">
                <a:latin typeface="Cooper Black" pitchFamily="18" charset="0"/>
              </a:rPr>
              <a:t>Jr.</a:t>
            </a:r>
            <a:r>
              <a:rPr lang="es-ES" sz="2000" dirty="0" smtClean="0">
                <a:latin typeface="Cooper Black" pitchFamily="18" charset="0"/>
              </a:rPr>
              <a:t> Hay muchísimas variaciones de esta ley (lean el resto del PPS. si les gusta la lectura), pero como ejemplo les pongo esto:</a:t>
            </a:r>
            <a:endParaRPr lang="es-ES" sz="2000" dirty="0">
              <a:latin typeface="Cooper Black" pitchFamily="18" charset="0"/>
            </a:endParaRPr>
          </a:p>
        </p:txBody>
      </p:sp>
      <p:sp>
        <p:nvSpPr>
          <p:cNvPr id="3" name="Plaque 1"/>
          <p:cNvSpPr>
            <a:spLocks noChangeArrowheads="1"/>
          </p:cNvSpPr>
          <p:nvPr/>
        </p:nvSpPr>
        <p:spPr bwMode="auto">
          <a:xfrm>
            <a:off x="857224" y="857232"/>
            <a:ext cx="7345363" cy="4895850"/>
          </a:xfrm>
          <a:prstGeom prst="bevel">
            <a:avLst>
              <a:gd name="adj" fmla="val 12500"/>
            </a:avLst>
          </a:prstGeom>
          <a:solidFill>
            <a:srgbClr val="FF9900">
              <a:alpha val="9097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4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5876925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3192_ley_de_murphy.jpg"/>
          <p:cNvPicPr>
            <a:picLocks noChangeAspect="1" noChangeArrowheads="1"/>
          </p:cNvPicPr>
          <p:nvPr/>
        </p:nvPicPr>
        <p:blipFill>
          <a:blip r:embed="rId2"/>
          <a:srcRect l="9686" t="9778" r="11438" b="23729"/>
          <a:stretch>
            <a:fillRect/>
          </a:stretch>
        </p:blipFill>
        <p:spPr bwMode="auto">
          <a:xfrm>
            <a:off x="0" y="-1"/>
            <a:ext cx="9144000" cy="707357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29388" y="214290"/>
            <a:ext cx="24447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000" dirty="0" smtClean="0">
                <a:latin typeface="Cooper Black" pitchFamily="18" charset="0"/>
              </a:rPr>
              <a:t>LO QUE BUSCAS </a:t>
            </a:r>
          </a:p>
          <a:p>
            <a:pPr algn="r"/>
            <a:r>
              <a:rPr lang="es-ES" sz="2000" dirty="0" smtClean="0">
                <a:latin typeface="Cooper Black" pitchFamily="18" charset="0"/>
              </a:rPr>
              <a:t>SIEMPRE ESTA</a:t>
            </a:r>
          </a:p>
          <a:p>
            <a:pPr algn="r"/>
            <a:r>
              <a:rPr lang="es-ES" sz="2000" dirty="0" smtClean="0">
                <a:latin typeface="Cooper Black" pitchFamily="18" charset="0"/>
              </a:rPr>
              <a:t> EN EL FONDO</a:t>
            </a:r>
            <a:endParaRPr lang="es-ES" sz="20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642918"/>
            <a:ext cx="86439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Cooper Black" pitchFamily="18" charset="0"/>
              </a:rPr>
              <a:t> “Cualquier herramienta que caiga irá a parar al rincón más inaccesible”.</a:t>
            </a:r>
            <a:r>
              <a:rPr lang="es-ES" sz="4000" dirty="0" smtClean="0">
                <a:latin typeface="Cooper Black" pitchFamily="18" charset="0"/>
              </a:rPr>
              <a:t> </a:t>
            </a:r>
            <a:endParaRPr lang="es-ES" sz="4000" dirty="0" smtClean="0">
              <a:latin typeface="Cooper Black" pitchFamily="18" charset="0"/>
            </a:endParaRP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b="1" dirty="0" smtClean="0">
                <a:latin typeface="Cooper Black" pitchFamily="18" charset="0"/>
              </a:rPr>
              <a:t>“Nadie te mirara hasta que cometas un error”.</a:t>
            </a:r>
            <a:r>
              <a:rPr lang="es-ES" sz="4000" dirty="0" smtClean="0">
                <a:latin typeface="Cooper Black" pitchFamily="18" charset="0"/>
              </a:rPr>
              <a:t> </a:t>
            </a:r>
            <a:endParaRPr lang="es-ES" sz="4000" dirty="0" smtClean="0">
              <a:latin typeface="Cooper Black" pitchFamily="18" charset="0"/>
            </a:endParaRP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b="1" dirty="0" smtClean="0">
                <a:latin typeface="Cooper Black" pitchFamily="18" charset="0"/>
              </a:rPr>
              <a:t>“Todo lleva más tiempo del que usted piensa”.</a:t>
            </a:r>
            <a:r>
              <a:rPr lang="es-ES" sz="4000" dirty="0" smtClean="0">
                <a:latin typeface="Cooper Black" pitchFamily="18" charset="0"/>
              </a:rPr>
              <a:t> </a:t>
            </a:r>
            <a:endParaRPr lang="es-ES" sz="4000" dirty="0">
              <a:latin typeface="Cooper Black" pitchFamily="18" charset="0"/>
            </a:endParaRPr>
          </a:p>
        </p:txBody>
      </p:sp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5876925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2447_ley_de_murphy.jpg"/>
          <p:cNvPicPr>
            <a:picLocks noChangeAspect="1" noChangeArrowheads="1"/>
          </p:cNvPicPr>
          <p:nvPr/>
        </p:nvPicPr>
        <p:blipFill>
          <a:blip r:embed="rId2"/>
          <a:srcRect l="10601" t="8982" r="11218" b="23652"/>
          <a:stretch>
            <a:fillRect/>
          </a:stretch>
        </p:blipFill>
        <p:spPr bwMode="auto">
          <a:xfrm>
            <a:off x="0" y="0"/>
            <a:ext cx="9144000" cy="7046902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86116" y="2928934"/>
            <a:ext cx="294911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latin typeface="Cooper Black" pitchFamily="18" charset="0"/>
              </a:rPr>
              <a:t>NO IMPORTA 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latin typeface="Cooper Black" pitchFamily="18" charset="0"/>
              </a:rPr>
              <a:t>POR CUAL EMPIECES,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latin typeface="Cooper Black" pitchFamily="18" charset="0"/>
              </a:rPr>
              <a:t>SIEMPRE ES LA ULTIMA</a:t>
            </a:r>
          </a:p>
          <a:p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357166"/>
            <a:ext cx="821537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Cooper Black" pitchFamily="18" charset="0"/>
              </a:rPr>
              <a:t>“El currículo ideal llegará un día después de que la plaza haya sido ocupada”.</a:t>
            </a:r>
            <a:r>
              <a:rPr lang="es-ES" sz="4000" dirty="0" smtClean="0">
                <a:latin typeface="Cooper Black" pitchFamily="18" charset="0"/>
              </a:rPr>
              <a:t> </a:t>
            </a:r>
            <a:endParaRPr lang="es-ES" sz="4000" dirty="0" smtClean="0">
              <a:latin typeface="Cooper Black" pitchFamily="18" charset="0"/>
            </a:endParaRP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b="1" dirty="0" smtClean="0">
                <a:latin typeface="Cooper Black" pitchFamily="18" charset="0"/>
              </a:rPr>
              <a:t>“El modo más rápido de encontrar algo es comprar otro igual</a:t>
            </a:r>
            <a:r>
              <a:rPr lang="es-ES" sz="4000" b="1" dirty="0" smtClean="0">
                <a:latin typeface="Cooper Black" pitchFamily="18" charset="0"/>
              </a:rPr>
              <a:t>”.</a:t>
            </a:r>
          </a:p>
          <a:p>
            <a:r>
              <a:rPr lang="es-ES" sz="4000" dirty="0" smtClean="0">
                <a:latin typeface="Cooper Black" pitchFamily="18" charset="0"/>
              </a:rPr>
              <a:t> </a:t>
            </a:r>
            <a:endParaRPr lang="es-ES" sz="4000" dirty="0" smtClean="0">
              <a:latin typeface="Cooper Black" pitchFamily="18" charset="0"/>
            </a:endParaRPr>
          </a:p>
          <a:p>
            <a:r>
              <a:rPr lang="es-ES" sz="4000" b="1" dirty="0" smtClean="0">
                <a:latin typeface="Cooper Black" pitchFamily="18" charset="0"/>
              </a:rPr>
              <a:t>“Es más fácil conseguir perdón que conseguir permiso”.</a:t>
            </a:r>
            <a:r>
              <a:rPr lang="es-ES" sz="4000" dirty="0" smtClean="0">
                <a:latin typeface="Cooper Black" pitchFamily="18" charset="0"/>
              </a:rPr>
              <a:t> </a:t>
            </a:r>
            <a:endParaRPr lang="es-ES" sz="4000" dirty="0">
              <a:latin typeface="Cooper Black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ley-de-murphy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LEYES-DE-MURPH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entusia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3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14744" y="285728"/>
            <a:ext cx="54292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>
                <a:latin typeface="Cooper Black" pitchFamily="18" charset="0"/>
              </a:rPr>
              <a:t>“Es inútil hacer cualquier cosa a prueba de tontos, porque los tontos son muy ingeniosos”.</a:t>
            </a:r>
            <a:r>
              <a:rPr lang="es-ES" sz="2400" dirty="0" smtClean="0">
                <a:latin typeface="Cooper Black" pitchFamily="18" charset="0"/>
              </a:rPr>
              <a:t> </a:t>
            </a:r>
            <a:endParaRPr lang="es-ES" sz="24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5720" y="571480"/>
            <a:ext cx="88582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atin typeface="Cooper Black" pitchFamily="18" charset="0"/>
              </a:rPr>
              <a:t>“Siempre encuentras las cosas en el último rincón donde las buscas”.</a:t>
            </a:r>
            <a:r>
              <a:rPr lang="es-ES" sz="3600" dirty="0" smtClean="0">
                <a:latin typeface="Cooper Black" pitchFamily="18" charset="0"/>
              </a:rPr>
              <a:t> </a:t>
            </a:r>
            <a:endParaRPr lang="es-ES" sz="3600" dirty="0" smtClean="0">
              <a:latin typeface="Cooper Black" pitchFamily="18" charset="0"/>
            </a:endParaRPr>
          </a:p>
          <a:p>
            <a:endParaRPr lang="es-ES" sz="3600" dirty="0" smtClean="0">
              <a:latin typeface="Cooper Black" pitchFamily="18" charset="0"/>
            </a:endParaRPr>
          </a:p>
          <a:p>
            <a:r>
              <a:rPr lang="es-ES" sz="3600" b="1" dirty="0" smtClean="0">
                <a:latin typeface="Cooper Black" pitchFamily="18" charset="0"/>
              </a:rPr>
              <a:t>“Si tu proyecto no funciona, repásate la parte que te parecía que no era importante”.</a:t>
            </a:r>
            <a:r>
              <a:rPr lang="es-ES" sz="3600" dirty="0" smtClean="0">
                <a:latin typeface="Cooper Black" pitchFamily="18" charset="0"/>
              </a:rPr>
              <a:t> </a:t>
            </a:r>
            <a:endParaRPr lang="es-ES" sz="3600" dirty="0" smtClean="0">
              <a:latin typeface="Cooper Black" pitchFamily="18" charset="0"/>
            </a:endParaRPr>
          </a:p>
          <a:p>
            <a:endParaRPr lang="es-ES" sz="3600" dirty="0" smtClean="0">
              <a:latin typeface="Cooper Black" pitchFamily="18" charset="0"/>
            </a:endParaRPr>
          </a:p>
          <a:p>
            <a:r>
              <a:rPr lang="es-ES" sz="3600" b="1" dirty="0" smtClean="0">
                <a:latin typeface="Cooper Black" pitchFamily="18" charset="0"/>
              </a:rPr>
              <a:t>“Todo profesor da por sentado que tu no tienes otra cosa que hacer que estudiar su asignatura”.</a:t>
            </a:r>
            <a:r>
              <a:rPr lang="es-ES" sz="3600" dirty="0" smtClean="0">
                <a:latin typeface="Cooper Black" pitchFamily="18" charset="0"/>
              </a:rPr>
              <a:t> </a:t>
            </a:r>
            <a:endParaRPr lang="es-ES" sz="3600" dirty="0">
              <a:latin typeface="Cooper Black" pitchFamily="18" charset="0"/>
            </a:endParaRPr>
          </a:p>
        </p:txBody>
      </p:sp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5876925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leyes-de-murphy-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542928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sCAJNHYD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14290"/>
            <a:ext cx="578644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atin typeface="Cooper Black" pitchFamily="18" charset="0"/>
              </a:rPr>
              <a:t>Si una cosa no puede salir mal, acabará saliendo mal de todas formas.</a:t>
            </a:r>
          </a:p>
          <a:p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71472" y="500042"/>
            <a:ext cx="84296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Cooper Black" pitchFamily="18" charset="0"/>
              </a:rPr>
              <a:t>“</a:t>
            </a:r>
            <a:r>
              <a:rPr lang="es-ES" sz="4000" b="1" dirty="0">
                <a:latin typeface="Cooper Black" pitchFamily="18" charset="0"/>
              </a:rPr>
              <a:t>Cualquier herramienta que caiga irá a parar al rincón más inaccesible”.</a:t>
            </a:r>
            <a:r>
              <a:rPr lang="es-ES" sz="4000" dirty="0">
                <a:latin typeface="Cooper Black" pitchFamily="18" charset="0"/>
              </a:rPr>
              <a:t> </a:t>
            </a:r>
            <a:endParaRPr lang="es-ES" sz="4000" dirty="0" smtClean="0">
              <a:latin typeface="Cooper Black" pitchFamily="18" charset="0"/>
            </a:endParaRPr>
          </a:p>
          <a:p>
            <a:endParaRPr lang="es-ES" sz="4000" dirty="0">
              <a:latin typeface="Cooper Black" pitchFamily="18" charset="0"/>
            </a:endParaRPr>
          </a:p>
          <a:p>
            <a:r>
              <a:rPr lang="es-ES" sz="4000" b="1" dirty="0">
                <a:latin typeface="Cooper Black" pitchFamily="18" charset="0"/>
              </a:rPr>
              <a:t>“Nadie te mirara hasta que cometas un error”.</a:t>
            </a:r>
            <a:r>
              <a:rPr lang="es-ES" sz="4000" dirty="0">
                <a:latin typeface="Cooper Black" pitchFamily="18" charset="0"/>
              </a:rPr>
              <a:t> </a:t>
            </a:r>
            <a:endParaRPr lang="es-ES" sz="4000" dirty="0" smtClean="0">
              <a:latin typeface="Cooper Black" pitchFamily="18" charset="0"/>
            </a:endParaRPr>
          </a:p>
          <a:p>
            <a:endParaRPr lang="es-ES" sz="4000" dirty="0">
              <a:latin typeface="Cooper Black" pitchFamily="18" charset="0"/>
            </a:endParaRPr>
          </a:p>
          <a:p>
            <a:r>
              <a:rPr lang="es-ES" sz="4000" b="1" dirty="0">
                <a:latin typeface="Cooper Black" pitchFamily="18" charset="0"/>
              </a:rPr>
              <a:t>“Todo lleva más tiempo del que usted piensa”.</a:t>
            </a:r>
            <a:endParaRPr lang="es-ES" sz="4000" dirty="0">
              <a:latin typeface="Cooper Black" pitchFamily="18" charset="0"/>
            </a:endParaRPr>
          </a:p>
        </p:txBody>
      </p:sp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5876925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imagesCAPI9H9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65105" cy="6858000"/>
          </a:xfrm>
          <a:prstGeom prst="rect">
            <a:avLst/>
          </a:prstGeom>
          <a:noFill/>
        </p:spPr>
      </p:pic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6072206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85728"/>
            <a:ext cx="785818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latin typeface="Cooper Black" pitchFamily="18" charset="0"/>
              </a:rPr>
              <a:t>“Oro en manos de pobre, parece cobre”.</a:t>
            </a:r>
            <a:r>
              <a:rPr lang="es-ES" sz="4000" dirty="0">
                <a:latin typeface="Cooper Black" pitchFamily="18" charset="0"/>
              </a:rPr>
              <a:t> </a:t>
            </a:r>
            <a:endParaRPr lang="es-ES" sz="4000" dirty="0" smtClean="0">
              <a:latin typeface="Cooper Black" pitchFamily="18" charset="0"/>
            </a:endParaRPr>
          </a:p>
          <a:p>
            <a:endParaRPr lang="es-ES" sz="4000" dirty="0">
              <a:latin typeface="Cooper Black" pitchFamily="18" charset="0"/>
            </a:endParaRPr>
          </a:p>
          <a:p>
            <a:r>
              <a:rPr lang="es-ES" sz="4000" b="1" dirty="0">
                <a:latin typeface="Cooper Black" pitchFamily="18" charset="0"/>
              </a:rPr>
              <a:t>“No </a:t>
            </a:r>
            <a:r>
              <a:rPr lang="es-ES" sz="4000" b="1" dirty="0" smtClean="0">
                <a:latin typeface="Cooper Black" pitchFamily="18" charset="0"/>
              </a:rPr>
              <a:t>confíes </a:t>
            </a:r>
            <a:r>
              <a:rPr lang="es-ES" sz="4000" b="1" dirty="0">
                <a:latin typeface="Cooper Black" pitchFamily="18" charset="0"/>
              </a:rPr>
              <a:t>en el despertador, en el mejor momento te perturbará”.</a:t>
            </a:r>
            <a:r>
              <a:rPr lang="es-ES" sz="4000" dirty="0">
                <a:latin typeface="Cooper Black" pitchFamily="18" charset="0"/>
              </a:rPr>
              <a:t> </a:t>
            </a:r>
            <a:endParaRPr lang="es-ES" sz="4000" dirty="0" smtClean="0">
              <a:latin typeface="Cooper Black" pitchFamily="18" charset="0"/>
            </a:endParaRPr>
          </a:p>
          <a:p>
            <a:endParaRPr lang="es-ES" sz="4000" dirty="0">
              <a:latin typeface="Cooper Black" pitchFamily="18" charset="0"/>
            </a:endParaRPr>
          </a:p>
          <a:p>
            <a:r>
              <a:rPr lang="es-ES" sz="4000" b="1" dirty="0">
                <a:latin typeface="Cooper Black" pitchFamily="18" charset="0"/>
              </a:rPr>
              <a:t>“Cuando se habla de la muerte todos nos ponemos serios, salvo en los velorios”.</a:t>
            </a:r>
            <a:endParaRPr lang="es-ES" sz="4000" dirty="0">
              <a:latin typeface="Cooper Black" pitchFamily="18" charset="0"/>
            </a:endParaRPr>
          </a:p>
        </p:txBody>
      </p:sp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4487" y="622935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imagesCA63NCA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6258af6560597ca7d5f46354c071957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6811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642918"/>
            <a:ext cx="82868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atin typeface="Cooper Black" pitchFamily="18" charset="0"/>
              </a:rPr>
              <a:t>Todos los caminos tienen más tramos cuesta arriba que cuesta abajo.</a:t>
            </a: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dirty="0" smtClean="0">
                <a:latin typeface="Cooper Black" pitchFamily="18" charset="0"/>
              </a:rPr>
              <a:t>La confusión gobierna en todos los ámbitos.</a:t>
            </a: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dirty="0" smtClean="0">
                <a:latin typeface="Cooper Black" pitchFamily="18" charset="0"/>
              </a:rPr>
              <a:t>Los amigos van y vienen. Los enemigos se acumulan.</a:t>
            </a:r>
          </a:p>
        </p:txBody>
      </p:sp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5876925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malentendi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357166"/>
            <a:ext cx="30003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Cooper Black" pitchFamily="18" charset="0"/>
              </a:rPr>
              <a:t>Una conclusión nace cuando ya no se te ocurre nada.</a:t>
            </a:r>
            <a:endParaRPr lang="es-ES" sz="2800" dirty="0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7158" y="214290"/>
            <a:ext cx="878684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atin typeface="Cooper Black" pitchFamily="18" charset="0"/>
              </a:rPr>
              <a:t>Si en toda la empresa hay un sólo documento confidencial, alguien se lo dejará en la fotocopiadora</a:t>
            </a:r>
            <a:r>
              <a:rPr lang="es-ES" sz="4000" dirty="0" smtClean="0">
                <a:latin typeface="Cooper Black" pitchFamily="18" charset="0"/>
              </a:rPr>
              <a:t>.</a:t>
            </a: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dirty="0" smtClean="0">
                <a:latin typeface="Cooper Black" pitchFamily="18" charset="0"/>
              </a:rPr>
              <a:t>Una avería en el aire acondicionado anuncia una sofocante ola de calor</a:t>
            </a:r>
            <a:r>
              <a:rPr lang="es-ES" sz="4000" dirty="0" smtClean="0">
                <a:latin typeface="Cooper Black" pitchFamily="18" charset="0"/>
              </a:rPr>
              <a:t>.</a:t>
            </a: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dirty="0" smtClean="0">
                <a:latin typeface="Cooper Black" pitchFamily="18" charset="0"/>
              </a:rPr>
              <a:t>Casi todas las personas tienen la pareja que se merecen.</a:t>
            </a:r>
            <a:endParaRPr lang="es-ES" sz="4000" dirty="0" smtClean="0">
              <a:latin typeface="Cooper Black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197232_347_big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1429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dirty="0" smtClean="0">
                <a:latin typeface="Cooper Black" pitchFamily="18" charset="0"/>
              </a:rPr>
              <a:t>Si todo parece que sale bien, es evidente que se te ha pasado algo</a:t>
            </a:r>
            <a:r>
              <a:rPr lang="es-ES" sz="3600" dirty="0" smtClean="0">
                <a:latin typeface="Cooper Black" pitchFamily="18" charset="0"/>
              </a:rPr>
              <a:t>.</a:t>
            </a:r>
            <a:endParaRPr lang="es-ES" sz="3600" dirty="0" smtClean="0">
              <a:latin typeface="Cooper Black" pitchFamily="18" charset="0"/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4282" y="0"/>
            <a:ext cx="91440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latin typeface="Cooper Black" pitchFamily="18" charset="0"/>
              </a:rPr>
              <a:t>Si te gusta, tienen tu medida, te queda bien y lo pagas, se desteñirá cuando lo pongas en la lavadora.</a:t>
            </a:r>
          </a:p>
          <a:p>
            <a:endParaRPr lang="es-ES" sz="3600" dirty="0" smtClean="0">
              <a:latin typeface="Cooper Black" pitchFamily="18" charset="0"/>
            </a:endParaRPr>
          </a:p>
          <a:p>
            <a:r>
              <a:rPr lang="es-ES" sz="3600" dirty="0" smtClean="0">
                <a:latin typeface="Cooper Black" pitchFamily="18" charset="0"/>
              </a:rPr>
              <a:t>Todo lo que comienza bien, acaba mal.</a:t>
            </a:r>
          </a:p>
          <a:p>
            <a:endParaRPr lang="es-ES" sz="3600" dirty="0" smtClean="0">
              <a:latin typeface="Cooper Black" pitchFamily="18" charset="0"/>
            </a:endParaRPr>
          </a:p>
          <a:p>
            <a:r>
              <a:rPr lang="es-ES" sz="3600" dirty="0" smtClean="0">
                <a:latin typeface="Cooper Black" pitchFamily="18" charset="0"/>
              </a:rPr>
              <a:t> Todo lo que comienza mal, acaba peor.</a:t>
            </a:r>
          </a:p>
          <a:p>
            <a:endParaRPr lang="es-ES" sz="3600" dirty="0" smtClean="0">
              <a:latin typeface="Cooper Black" pitchFamily="18" charset="0"/>
            </a:endParaRPr>
          </a:p>
          <a:p>
            <a:r>
              <a:rPr lang="es-ES" sz="3600" dirty="0" smtClean="0">
                <a:latin typeface="Cooper Black" pitchFamily="18" charset="0"/>
              </a:rPr>
              <a:t>Si crees que has sacado la carne del congelador, no lo has hecho. Si crees que te has dejado la plancha enchufada, la has dejado.</a:t>
            </a:r>
          </a:p>
          <a:p>
            <a:endParaRPr lang="es-ES" sz="3600" dirty="0" smtClean="0">
              <a:latin typeface="Cooper Black" pitchFamily="18" charset="0"/>
            </a:endParaRPr>
          </a:p>
        </p:txBody>
      </p:sp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5876925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desmotivaciones.es/demots/201011/gordo_16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6016" t="3505" r="3743" b="17640"/>
          <a:stretch>
            <a:fillRect/>
          </a:stretch>
        </p:blipFill>
        <p:spPr bwMode="auto">
          <a:xfrm>
            <a:off x="1071538" y="-16"/>
            <a:ext cx="6858016" cy="685801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428604"/>
            <a:ext cx="86439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atin typeface="Cooper Black" pitchFamily="18" charset="0"/>
              </a:rPr>
              <a:t>Si algún día consigues fotografiar a tu ídolo, la cámara lo captará escupiendo, </a:t>
            </a:r>
            <a:r>
              <a:rPr lang="es-ES" sz="4000" dirty="0" smtClean="0">
                <a:latin typeface="Cooper Black" pitchFamily="18" charset="0"/>
              </a:rPr>
              <a:t>hurgándose </a:t>
            </a:r>
            <a:r>
              <a:rPr lang="es-ES" sz="4000" dirty="0" smtClean="0">
                <a:latin typeface="Cooper Black" pitchFamily="18" charset="0"/>
              </a:rPr>
              <a:t>la nariz o rascándose los huevos (con perdón</a:t>
            </a:r>
            <a:r>
              <a:rPr lang="es-ES" sz="4000" dirty="0" smtClean="0">
                <a:latin typeface="Cooper Black" pitchFamily="18" charset="0"/>
              </a:rPr>
              <a:t>).</a:t>
            </a: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dirty="0" smtClean="0">
                <a:latin typeface="Cooper Black" pitchFamily="18" charset="0"/>
              </a:rPr>
              <a:t>Si tocas una cosa el tiempo suficiente, la romperás</a:t>
            </a:r>
            <a:r>
              <a:rPr lang="es-ES" sz="4000" dirty="0" smtClean="0">
                <a:latin typeface="Cooper Black" pitchFamily="18" charset="0"/>
              </a:rPr>
              <a:t>.</a:t>
            </a:r>
            <a:endParaRPr lang="es-ES" sz="4000" dirty="0" smtClean="0">
              <a:latin typeface="Cooper Black" pitchFamily="18" charset="0"/>
            </a:endParaRPr>
          </a:p>
        </p:txBody>
      </p:sp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5876925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imagesCAJ1641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91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3357562"/>
            <a:ext cx="42502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solidFill>
                  <a:srgbClr val="7030A0"/>
                </a:solidFill>
                <a:latin typeface="Cooper Black" pitchFamily="18" charset="0"/>
              </a:rPr>
              <a:t>Nunca sale nada como habías planeado</a:t>
            </a:r>
            <a:endParaRPr lang="es-ES" sz="4000" dirty="0">
              <a:solidFill>
                <a:srgbClr val="7030A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282" y="117693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latin typeface="Cooper Black" pitchFamily="18" charset="0"/>
              </a:rPr>
              <a:t>Nunca tendrás el gusto que tiene el vecino haciendo regalos a su mujer</a:t>
            </a:r>
            <a:r>
              <a:rPr lang="es-ES" sz="3600" dirty="0" smtClean="0">
                <a:latin typeface="Cooper Black" pitchFamily="18" charset="0"/>
              </a:rPr>
              <a:t>.</a:t>
            </a:r>
          </a:p>
          <a:p>
            <a:endParaRPr lang="es-ES" sz="3600" dirty="0" smtClean="0">
              <a:latin typeface="Cooper Black" pitchFamily="18" charset="0"/>
            </a:endParaRPr>
          </a:p>
          <a:p>
            <a:r>
              <a:rPr lang="es-ES" sz="3600" dirty="0" smtClean="0">
                <a:latin typeface="Cooper Black" pitchFamily="18" charset="0"/>
              </a:rPr>
              <a:t>Ante cualquier situación, compórtate como si fuera normal</a:t>
            </a:r>
            <a:r>
              <a:rPr lang="es-ES" sz="3600" dirty="0" smtClean="0">
                <a:latin typeface="Cooper Black" pitchFamily="18" charset="0"/>
              </a:rPr>
              <a:t>.</a:t>
            </a:r>
          </a:p>
          <a:p>
            <a:endParaRPr lang="es-ES" sz="3600" dirty="0" smtClean="0">
              <a:latin typeface="Cooper Black" pitchFamily="18" charset="0"/>
            </a:endParaRPr>
          </a:p>
          <a:p>
            <a:r>
              <a:rPr lang="es-ES" sz="3600" dirty="0" smtClean="0">
                <a:latin typeface="Cooper Black" pitchFamily="18" charset="0"/>
              </a:rPr>
              <a:t>No hay ninguna combinación de catástrofes que resulte más cara que prevenirlas todas</a:t>
            </a:r>
            <a:r>
              <a:rPr lang="es-ES" sz="3600" dirty="0" smtClean="0">
                <a:latin typeface="Cooper Black" pitchFamily="18" charset="0"/>
              </a:rPr>
              <a:t>.</a:t>
            </a:r>
          </a:p>
          <a:p>
            <a:endParaRPr lang="es-ES" sz="3600" dirty="0" smtClean="0">
              <a:latin typeface="Cooper Black" pitchFamily="18" charset="0"/>
            </a:endParaRPr>
          </a:p>
          <a:p>
            <a:r>
              <a:rPr lang="es-ES" sz="3600" dirty="0" smtClean="0">
                <a:latin typeface="Cooper Black" pitchFamily="18" charset="0"/>
              </a:rPr>
              <a:t>El autobús llega cuando ya has andado tanto que no tiene sentido tomarlo.</a:t>
            </a:r>
            <a:endParaRPr lang="es-ES" sz="3600" dirty="0">
              <a:latin typeface="Cooper Black" pitchFamily="18" charset="0"/>
            </a:endParaRPr>
          </a:p>
        </p:txBody>
      </p:sp>
      <p:pic>
        <p:nvPicPr>
          <p:cNvPr id="4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4487" y="6229350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CR_367701_argumentos_absurdos.jpg"/>
          <p:cNvPicPr>
            <a:picLocks noChangeAspect="1" noChangeArrowheads="1"/>
          </p:cNvPicPr>
          <p:nvPr/>
        </p:nvPicPr>
        <p:blipFill>
          <a:blip r:embed="rId2"/>
          <a:srcRect l="10909" t="7165" r="9999" b="27150"/>
          <a:stretch>
            <a:fillRect/>
          </a:stretch>
        </p:blipFill>
        <p:spPr bwMode="auto">
          <a:xfrm>
            <a:off x="0" y="0"/>
            <a:ext cx="9144000" cy="684200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285728"/>
            <a:ext cx="864396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atin typeface="Cooper Black" pitchFamily="18" charset="0"/>
              </a:rPr>
              <a:t>El progreso aporta nuevos problemas</a:t>
            </a:r>
            <a:r>
              <a:rPr lang="es-ES" sz="4000" dirty="0" smtClean="0">
                <a:latin typeface="Cooper Black" pitchFamily="18" charset="0"/>
              </a:rPr>
              <a:t>.</a:t>
            </a: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dirty="0" smtClean="0">
                <a:latin typeface="Cooper Black" pitchFamily="18" charset="0"/>
              </a:rPr>
              <a:t>La grasa se expande y llena cualquier modelo que te pongas</a:t>
            </a:r>
            <a:r>
              <a:rPr lang="es-ES" sz="4000" dirty="0" smtClean="0">
                <a:latin typeface="Cooper Black" pitchFamily="18" charset="0"/>
              </a:rPr>
              <a:t>.</a:t>
            </a:r>
          </a:p>
          <a:p>
            <a:endParaRPr lang="es-ES" sz="4000" dirty="0" smtClean="0">
              <a:latin typeface="Cooper Black" pitchFamily="18" charset="0"/>
            </a:endParaRPr>
          </a:p>
          <a:p>
            <a:r>
              <a:rPr lang="es-ES" sz="4000" dirty="0" smtClean="0">
                <a:latin typeface="Cooper Black" pitchFamily="18" charset="0"/>
              </a:rPr>
              <a:t>Primero di no; luego negocia.</a:t>
            </a:r>
          </a:p>
          <a:p>
            <a:r>
              <a:rPr lang="es-ES" sz="4000" dirty="0" smtClean="0">
                <a:latin typeface="Cooper Black" pitchFamily="18" charset="0"/>
              </a:rPr>
              <a:t>Si encuentras la avería, no tendrás ninguna herramienta que te sirva.</a:t>
            </a:r>
            <a:endParaRPr lang="es-ES" sz="4000" dirty="0" smtClean="0">
              <a:latin typeface="Cooper Black" pitchFamily="18" charset="0"/>
            </a:endParaRPr>
          </a:p>
        </p:txBody>
      </p:sp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5876925"/>
            <a:ext cx="1179513" cy="6286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ose Luis\Desktop\feas-con-mensaj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007_7.jpg"/>
          <p:cNvPicPr>
            <a:picLocks noChangeAspect="1" noChangeArrowheads="1"/>
          </p:cNvPicPr>
          <p:nvPr/>
        </p:nvPicPr>
        <p:blipFill>
          <a:blip r:embed="rId2"/>
          <a:srcRect l="10500" t="12350" r="5499" b="18039"/>
          <a:stretch>
            <a:fillRect/>
          </a:stretch>
        </p:blipFill>
        <p:spPr bwMode="auto">
          <a:xfrm>
            <a:off x="0" y="0"/>
            <a:ext cx="9358346" cy="6880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2071678"/>
            <a:ext cx="352051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latin typeface="Cooper Black" pitchFamily="18" charset="0"/>
              </a:rPr>
              <a:t>Si no les </a:t>
            </a:r>
            <a:endParaRPr lang="es-ES" sz="4000" dirty="0" smtClean="0">
              <a:solidFill>
                <a:srgbClr val="FF0000"/>
              </a:solidFill>
              <a:latin typeface="Cooper Black" pitchFamily="18" charset="0"/>
            </a:endParaRPr>
          </a:p>
          <a:p>
            <a:r>
              <a:rPr lang="es-ES" sz="4000" dirty="0" smtClean="0">
                <a:solidFill>
                  <a:srgbClr val="FF0000"/>
                </a:solidFill>
                <a:latin typeface="Cooper Black" pitchFamily="18" charset="0"/>
              </a:rPr>
              <a:t>convences</a:t>
            </a:r>
            <a:r>
              <a:rPr lang="es-ES" sz="4000" dirty="0" smtClean="0">
                <a:solidFill>
                  <a:srgbClr val="FF0000"/>
                </a:solidFill>
                <a:latin typeface="Cooper Black" pitchFamily="18" charset="0"/>
              </a:rPr>
              <a:t>, </a:t>
            </a:r>
            <a:endParaRPr lang="es-ES" sz="4000" dirty="0" smtClean="0">
              <a:solidFill>
                <a:srgbClr val="FF0000"/>
              </a:solidFill>
              <a:latin typeface="Cooper Black" pitchFamily="18" charset="0"/>
            </a:endParaRPr>
          </a:p>
          <a:p>
            <a:r>
              <a:rPr lang="es-ES" sz="4000" dirty="0" smtClean="0">
                <a:solidFill>
                  <a:srgbClr val="FF0000"/>
                </a:solidFill>
                <a:latin typeface="Cooper Black" pitchFamily="18" charset="0"/>
              </a:rPr>
              <a:t>confúndelos</a:t>
            </a:r>
            <a:r>
              <a:rPr lang="es-ES" sz="4000" dirty="0" smtClean="0">
                <a:solidFill>
                  <a:srgbClr val="FF0000"/>
                </a:solidFill>
                <a:latin typeface="Cooper Black" pitchFamily="18" charset="0"/>
              </a:rPr>
              <a:t>.</a:t>
            </a:r>
            <a:endParaRPr lang="es-ES" sz="4000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Jose Luis\Desktop\mzl_eabgqyj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428596" y="4786322"/>
            <a:ext cx="5072098" cy="1785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4099" name="Picture 3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1813" y="5475288"/>
            <a:ext cx="787400" cy="10398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10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WordArt 8" descr="glitter_BB_039"/>
          <p:cNvSpPr>
            <a:spLocks noChangeArrowheads="1" noChangeShapeType="1" noTextEdit="1"/>
          </p:cNvSpPr>
          <p:nvPr/>
        </p:nvSpPr>
        <p:spPr bwMode="auto">
          <a:xfrm>
            <a:off x="6011863" y="5949950"/>
            <a:ext cx="1831975" cy="522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92</TotalTime>
  <Words>781</Words>
  <Application>Microsoft Office PowerPoint</Application>
  <PresentationFormat>Presentación en pantalla (4:3)</PresentationFormat>
  <Paragraphs>108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10</cp:revision>
  <dcterms:created xsi:type="dcterms:W3CDTF">2013-07-27T16:57:51Z</dcterms:created>
  <dcterms:modified xsi:type="dcterms:W3CDTF">2013-07-27T18:30:22Z</dcterms:modified>
</cp:coreProperties>
</file>