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5" r:id="rId1"/>
    <p:sldMasterId id="2147484183" r:id="rId2"/>
    <p:sldMasterId id="2147484195" r:id="rId3"/>
  </p:sldMasterIdLst>
  <p:sldIdLst>
    <p:sldId id="301" r:id="rId4"/>
    <p:sldId id="302" r:id="rId5"/>
    <p:sldId id="303" r:id="rId6"/>
    <p:sldId id="304" r:id="rId7"/>
    <p:sldId id="305" r:id="rId8"/>
    <p:sldId id="306" r:id="rId9"/>
    <p:sldId id="307" r:id="rId10"/>
    <p:sldId id="308" r:id="rId11"/>
    <p:sldId id="300" r:id="rId1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1RpJ9HV03kqy/ov9SPN2xA==" hashData="LiqYNQc21xKF3g6/rE7LGGgJY3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71" autoAdjust="0"/>
    <p:restoredTop sz="94660"/>
  </p:normalViewPr>
  <p:slideViewPr>
    <p:cSldViewPr showGuides="1">
      <p:cViewPr varScale="1">
        <p:scale>
          <a:sx n="70" d="100"/>
          <a:sy n="70" d="100"/>
        </p:scale>
        <p:origin x="-112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9324331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2739099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8424089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7179906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1818600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085225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2181701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4504092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2140577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9979735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7002426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4902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81282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94514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87536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878259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12995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55846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39162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dirty="0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571854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734099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830149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181BC-420A-4753-9699-7D79E55BCE3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D6ABB-79BA-4FE2-A225-19A123EE1F43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6032133"/>
      </p:ext>
    </p:extLst>
  </p:cSld>
  <p:clrMapOvr>
    <a:masterClrMapping/>
  </p:clrMapOvr>
  <p:transition spd="med" advTm="5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2239E-9670-4123-9193-B9BFA903D46D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F5B63-8363-4B7F-B1AF-01D47FEFA557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8441945"/>
      </p:ext>
    </p:extLst>
  </p:cSld>
  <p:clrMapOvr>
    <a:masterClrMapping/>
  </p:clrMapOvr>
  <p:transition spd="med" advTm="500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A52EC-519A-4948-839D-4F93A5DE2B42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B76F3-A3BA-455F-9902-665BD39C1CE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3493876"/>
      </p:ext>
    </p:extLst>
  </p:cSld>
  <p:clrMapOvr>
    <a:masterClrMapping/>
  </p:clrMapOvr>
  <p:transition spd="med" advTm="5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21F9D-AB31-4F58-AEDE-2DE90FAA876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BF43A-74AB-4617-A430-AA8648A9F08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9982736"/>
      </p:ext>
    </p:extLst>
  </p:cSld>
  <p:clrMapOvr>
    <a:masterClrMapping/>
  </p:clrMapOvr>
  <p:transition spd="med" advTm="5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AECC1-87E1-4B14-A1F9-959A5B929A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C96F9-E01D-4E5A-8766-84EBA4197CDD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5189331"/>
      </p:ext>
    </p:extLst>
  </p:cSld>
  <p:clrMapOvr>
    <a:masterClrMapping/>
  </p:clrMapOvr>
  <p:transition spd="med" advTm="500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E6DC7-7D76-4366-ADB2-182D733300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D9ACC-772A-4FB3-A34A-2F25A8274F9F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2799223"/>
      </p:ext>
    </p:extLst>
  </p:cSld>
  <p:clrMapOvr>
    <a:masterClrMapping/>
  </p:clrMapOvr>
  <p:transition spd="med" advTm="5000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BB47F-588B-492F-A91D-5740869DAB8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251D0-FD3B-4A95-862C-457ACA619FC2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3446402"/>
      </p:ext>
    </p:extLst>
  </p:cSld>
  <p:clrMapOvr>
    <a:masterClrMapping/>
  </p:clrMapOvr>
  <p:transition spd="med" advTm="5000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DEC24-8BB1-4013-A7ED-E71C6988A42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16794-CF21-45C0-9299-66D55A7B0231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793549"/>
      </p:ext>
    </p:extLst>
  </p:cSld>
  <p:clrMapOvr>
    <a:masterClrMapping/>
  </p:clrMapOvr>
  <p:transition spd="med" advTm="5000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5F0D0-D5D8-430E-85F0-923A4F8098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81AA7-912B-4379-B1B7-C5D1EF265AF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167731"/>
      </p:ext>
    </p:extLst>
  </p:cSld>
  <p:clrMapOvr>
    <a:masterClrMapping/>
  </p:clrMapOvr>
  <p:transition spd="med" advTm="500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67411-07C1-4114-8964-CA95C4C5EED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CAAA-0E3E-474A-BCBD-722A05883A88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7825002"/>
      </p:ext>
    </p:extLst>
  </p:cSld>
  <p:clrMapOvr>
    <a:masterClrMapping/>
  </p:clrMapOvr>
  <p:transition spd="med" advTm="5000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A59B0-8123-49E1-982E-41AF08F6501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5F93-418A-4D85-8337-8BAE02AE405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8375961"/>
      </p:ext>
    </p:extLst>
  </p:cSld>
  <p:clrMapOvr>
    <a:masterClrMapping/>
  </p:clrMapOvr>
  <p:transition spd="med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72" r:id="rId1"/>
    <p:sldLayoutId id="2147484173" r:id="rId2"/>
    <p:sldLayoutId id="2147484174" r:id="rId3"/>
    <p:sldLayoutId id="2147484175" r:id="rId4"/>
    <p:sldLayoutId id="2147484176" r:id="rId5"/>
    <p:sldLayoutId id="2147484177" r:id="rId6"/>
    <p:sldLayoutId id="2147484178" r:id="rId7"/>
    <p:sldLayoutId id="2147484179" r:id="rId8"/>
    <p:sldLayoutId id="2147484180" r:id="rId9"/>
    <p:sldLayoutId id="2147484181" r:id="rId10"/>
    <p:sldLayoutId id="214748418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864929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84" r:id="rId1"/>
    <p:sldLayoutId id="2147484185" r:id="rId2"/>
    <p:sldLayoutId id="2147484186" r:id="rId3"/>
    <p:sldLayoutId id="2147484187" r:id="rId4"/>
    <p:sldLayoutId id="2147484188" r:id="rId5"/>
    <p:sldLayoutId id="2147484189" r:id="rId6"/>
    <p:sldLayoutId id="2147484190" r:id="rId7"/>
    <p:sldLayoutId id="2147484191" r:id="rId8"/>
    <p:sldLayoutId id="2147484192" r:id="rId9"/>
    <p:sldLayoutId id="2147484193" r:id="rId10"/>
    <p:sldLayoutId id="2147484194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92D3E4-BDB8-47D7-9BC1-A74701BEF4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662687-C505-4004-8848-0BEC226F718B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5128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96" r:id="rId1"/>
    <p:sldLayoutId id="2147484197" r:id="rId2"/>
    <p:sldLayoutId id="2147484198" r:id="rId3"/>
    <p:sldLayoutId id="2147484199" r:id="rId4"/>
    <p:sldLayoutId id="2147484200" r:id="rId5"/>
    <p:sldLayoutId id="2147484201" r:id="rId6"/>
    <p:sldLayoutId id="2147484202" r:id="rId7"/>
    <p:sldLayoutId id="2147484203" r:id="rId8"/>
    <p:sldLayoutId id="2147484204" r:id="rId9"/>
    <p:sldLayoutId id="2147484205" r:id="rId10"/>
    <p:sldLayoutId id="2147484206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.png"/><Relationship Id="rId10" Type="http://schemas.openxmlformats.org/officeDocument/2006/relationships/image" Target="../media/image1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2483768" y="3789040"/>
            <a:ext cx="4680520" cy="12961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FadeLeft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5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La Invasión </a:t>
            </a:r>
            <a:endParaRPr lang="es-MX" sz="5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922757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r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2000" t="3000" r="2000" b="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9512" y="332656"/>
            <a:ext cx="6552728" cy="14670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ts val="1595"/>
              </a:lnSpc>
              <a:spcBef>
                <a:spcPts val="0"/>
              </a:spcBef>
              <a:spcAft>
                <a:spcPts val="1620"/>
              </a:spcAft>
            </a:pPr>
            <a:r>
              <a:rPr lang="es-MX" sz="3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  <a:ea typeface="Times New Roman"/>
                <a:cs typeface="Times New Roman"/>
              </a:rPr>
              <a:t>"La vida nos da la oportunidad de conocer </a:t>
            </a:r>
            <a:endParaRPr lang="es-MX" sz="3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  <a:ea typeface="Times New Roman"/>
              <a:cs typeface="Times New Roman"/>
            </a:endParaRPr>
          </a:p>
          <a:p>
            <a:pPr algn="ctr" fontAlgn="auto">
              <a:lnSpc>
                <a:spcPts val="1595"/>
              </a:lnSpc>
              <a:spcBef>
                <a:spcPts val="0"/>
              </a:spcBef>
              <a:spcAft>
                <a:spcPts val="1620"/>
              </a:spcAft>
            </a:pPr>
            <a:r>
              <a:rPr lang="es-MX" sz="3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  <a:ea typeface="Times New Roman"/>
                <a:cs typeface="Times New Roman"/>
              </a:rPr>
              <a:t>lo </a:t>
            </a:r>
            <a:r>
              <a:rPr lang="es-MX" sz="3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  <a:ea typeface="Times New Roman"/>
                <a:cs typeface="Times New Roman"/>
              </a:rPr>
              <a:t>bello que existe en esta tierra."</a:t>
            </a:r>
            <a:endParaRPr lang="es-MX" sz="3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  <a:ea typeface="Calibri"/>
              <a:cs typeface="Times New Roman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s-MX" sz="3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  <a:ea typeface="Times New Roman"/>
                <a:cs typeface="Times New Roman"/>
              </a:rPr>
              <a:t>Jorge </a:t>
            </a:r>
            <a:r>
              <a:rPr lang="es-MX" sz="3600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  <a:ea typeface="Times New Roman"/>
                <a:cs typeface="Times New Roman"/>
              </a:rPr>
              <a:t>Marcín</a:t>
            </a:r>
            <a:endParaRPr lang="es-MX" sz="3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3972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6000">
        <p14:prism/>
        <p:sndAc>
          <p:stSnd>
            <p:snd r:embed="rId2" name="Ema - Mexico Lindo Y Querido 1 .wav"/>
          </p:stSnd>
        </p:sndAc>
      </p:transition>
    </mc:Choice>
    <mc:Fallback>
      <p:transition spd="slow" advTm="16000">
        <p:fade/>
        <p:sndAc>
          <p:stSnd>
            <p:snd r:embed="rId2" name="Ema - Mexico Lindo Y Querido 1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Emilio\Desktop\Invasión\Datos adjuntos sin título 000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7504" y="1124744"/>
            <a:ext cx="8496945" cy="49815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971600" y="332656"/>
            <a:ext cx="7200800" cy="132343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11430"/>
                <a:solidFill>
                  <a:srgbClr val="1F497D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Un Destructor </a:t>
            </a:r>
            <a:r>
              <a:rPr lang="es-MX" sz="2000" b="1" dirty="0">
                <a:ln w="11430"/>
                <a:solidFill>
                  <a:srgbClr val="1F497D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de USA </a:t>
            </a:r>
            <a:r>
              <a:rPr lang="es-MX" sz="2000" b="1" dirty="0">
                <a:ln w="11430"/>
                <a:solidFill>
                  <a:srgbClr val="1F497D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intercepta a </a:t>
            </a:r>
            <a:r>
              <a:rPr lang="es-MX" sz="2000" b="1" dirty="0">
                <a:ln w="11430"/>
                <a:solidFill>
                  <a:srgbClr val="1F497D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4 </a:t>
            </a:r>
            <a:r>
              <a:rPr lang="es-MX" sz="2000" b="1" dirty="0">
                <a:ln w="11430"/>
                <a:solidFill>
                  <a:srgbClr val="1F497D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Mexicanos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11430"/>
                <a:solidFill>
                  <a:srgbClr val="1F497D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q</a:t>
            </a:r>
            <a:r>
              <a:rPr lang="es-MX" sz="2000" b="1" dirty="0">
                <a:ln w="11430"/>
                <a:solidFill>
                  <a:srgbClr val="1F497D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ue </a:t>
            </a:r>
            <a:r>
              <a:rPr lang="es-MX" sz="2000" b="1" dirty="0">
                <a:ln w="11430"/>
                <a:solidFill>
                  <a:srgbClr val="1F497D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van r</a:t>
            </a:r>
            <a:r>
              <a:rPr lang="es-MX" sz="2000" b="1" dirty="0">
                <a:ln w="11430"/>
                <a:solidFill>
                  <a:srgbClr val="1F497D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umbo </a:t>
            </a:r>
            <a:r>
              <a:rPr lang="es-MX" sz="2000" b="1" dirty="0">
                <a:ln w="11430"/>
                <a:solidFill>
                  <a:srgbClr val="1F497D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a </a:t>
            </a:r>
            <a:r>
              <a:rPr lang="es-MX" sz="2000" b="1" dirty="0">
                <a:ln w="11430"/>
                <a:solidFill>
                  <a:srgbClr val="1F497D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California</a:t>
            </a:r>
            <a:r>
              <a:rPr lang="es-MX" sz="2000" b="1" dirty="0">
                <a:ln w="11430"/>
                <a:solidFill>
                  <a:srgbClr val="1F497D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..</a:t>
            </a:r>
            <a:r>
              <a:rPr lang="es-MX" sz="2000" b="1" dirty="0">
                <a:ln w="11430"/>
                <a:solidFill>
                  <a:srgbClr val="1F497D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.</a:t>
            </a:r>
            <a:r>
              <a:rPr lang="es-MX" sz="2000" b="1" dirty="0">
                <a:ln w="11430"/>
                <a:solidFill>
                  <a:srgbClr val="1F497D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4000" b="1" dirty="0">
                <a:ln w="11430"/>
                <a:solidFill>
                  <a:srgbClr val="1F497D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 !!! en </a:t>
            </a:r>
            <a:r>
              <a:rPr lang="es-MX" sz="4000" b="1" dirty="0">
                <a:ln w="11430"/>
                <a:solidFill>
                  <a:srgbClr val="1F497D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un bote de </a:t>
            </a:r>
            <a:r>
              <a:rPr lang="es-MX" sz="4000" b="1" dirty="0">
                <a:ln w="11430"/>
                <a:solidFill>
                  <a:srgbClr val="1F497D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remos !!!</a:t>
            </a:r>
            <a:endParaRPr lang="es-MX" sz="4000" b="1" dirty="0">
              <a:ln w="11430"/>
              <a:solidFill>
                <a:srgbClr val="1F497D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4" name="Picture 2" descr="C:\Users\Emilio\Desktop\Invasión\Datos adjuntos sin título 0001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308304" y="4437112"/>
            <a:ext cx="1368152" cy="940605"/>
          </a:xfrm>
          <a:prstGeom prst="rect">
            <a:avLst/>
          </a:prstGeom>
          <a:ln>
            <a:noFill/>
          </a:ln>
          <a:effectLst>
            <a:softEdge rad="317500"/>
          </a:effectLst>
          <a:extLst/>
        </p:spPr>
      </p:pic>
    </p:spTree>
    <p:extLst>
      <p:ext uri="{BB962C8B-B14F-4D97-AF65-F5344CB8AC3E}">
        <p14:creationId xmlns:p14="http://schemas.microsoft.com/office/powerpoint/2010/main" val="410128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8000">
        <p14:prism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" presetClass="entr" presetSubtype="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700"/>
                            </p:stCondLst>
                            <p:childTnLst>
                              <p:par>
                                <p:cTn id="17" presetID="2" presetClass="entr" presetSubtype="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2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116632"/>
            <a:ext cx="7200800" cy="169277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El </a:t>
            </a:r>
            <a:r>
              <a:rPr lang="es-MX" sz="20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capitán se asoma a la borda y a gritos les </a:t>
            </a:r>
            <a:r>
              <a:rPr lang="es-MX" sz="20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pregunta….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32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 ¡¡ </a:t>
            </a:r>
            <a:r>
              <a:rPr lang="es-MX" sz="32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Heeey</a:t>
            </a:r>
            <a:r>
              <a:rPr lang="es-MX" sz="32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… </a:t>
            </a:r>
            <a:r>
              <a:rPr lang="es-MX" sz="32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los del </a:t>
            </a:r>
            <a:r>
              <a:rPr lang="es-MX" sz="32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bote !!,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32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¿ A </a:t>
            </a:r>
            <a:r>
              <a:rPr lang="es-MX" sz="32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donde creen que </a:t>
            </a:r>
            <a:r>
              <a:rPr lang="es-MX" sz="32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van ?</a:t>
            </a:r>
            <a:endParaRPr lang="es-MX" sz="32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3" name="Picture 2" descr="C:\Users\Emilio\Desktop\Invasión\Datos adjuntos sin título 0001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720782" y="5589240"/>
            <a:ext cx="1423217" cy="1008112"/>
          </a:xfrm>
          <a:prstGeom prst="rect">
            <a:avLst/>
          </a:prstGeom>
          <a:ln>
            <a:noFill/>
          </a:ln>
          <a:effectLst>
            <a:softEdge rad="317500"/>
          </a:effectLst>
          <a:extLst/>
        </p:spPr>
      </p:pic>
    </p:spTree>
    <p:extLst>
      <p:ext uri="{BB962C8B-B14F-4D97-AF65-F5344CB8AC3E}">
        <p14:creationId xmlns:p14="http://schemas.microsoft.com/office/powerpoint/2010/main" val="4256718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14:prism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6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11560" y="-27384"/>
            <a:ext cx="7920880" cy="249299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Uno </a:t>
            </a:r>
            <a:r>
              <a:rPr lang="es-MX" sz="20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de los Mexicanos deja abajo su remo, </a:t>
            </a:r>
            <a:endParaRPr lang="es-MX" sz="2000" b="1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se </a:t>
            </a:r>
            <a:r>
              <a:rPr lang="es-MX" sz="20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levanta y le contesta</a:t>
            </a:r>
            <a:r>
              <a:rPr lang="es-MX" sz="20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 </a:t>
            </a:r>
            <a:r>
              <a:rPr lang="es-MX" sz="20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 </a:t>
            </a:r>
            <a:br>
              <a:rPr lang="es-MX" sz="20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</a:br>
            <a:r>
              <a:rPr lang="es-MX" sz="3200" b="1" dirty="0">
                <a:ln w="11430"/>
                <a:solidFill>
                  <a:srgbClr val="008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¡ Vamos </a:t>
            </a:r>
            <a:r>
              <a:rPr lang="es-MX" sz="3200" b="1" dirty="0">
                <a:ln w="11430"/>
                <a:solidFill>
                  <a:srgbClr val="008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a invadir a los Estados </a:t>
            </a:r>
            <a:r>
              <a:rPr lang="es-MX" sz="3200" b="1" dirty="0">
                <a:ln w="11430"/>
                <a:solidFill>
                  <a:srgbClr val="008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Unidos,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3200" b="1" dirty="0">
                <a:ln w="11430"/>
                <a:solidFill>
                  <a:srgbClr val="008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para </a:t>
            </a:r>
            <a:r>
              <a:rPr lang="es-MX" sz="3200" b="1" dirty="0">
                <a:ln w="11430"/>
                <a:solidFill>
                  <a:srgbClr val="008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recuperar el territorio </a:t>
            </a:r>
            <a:endParaRPr lang="es-MX" sz="3200" b="1" dirty="0">
              <a:ln w="11430"/>
              <a:solidFill>
                <a:srgbClr val="008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3200" b="1" dirty="0">
                <a:ln w="11430"/>
                <a:solidFill>
                  <a:srgbClr val="008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que </a:t>
            </a:r>
            <a:r>
              <a:rPr lang="es-MX" sz="3200" b="1" dirty="0">
                <a:ln w="11430"/>
                <a:solidFill>
                  <a:srgbClr val="008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nos robaron en el siglo XIX</a:t>
            </a:r>
            <a:r>
              <a:rPr lang="es-MX" sz="3200" b="1" dirty="0">
                <a:ln w="11430"/>
                <a:solidFill>
                  <a:srgbClr val="008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... !</a:t>
            </a:r>
            <a:r>
              <a:rPr lang="es-MX" sz="32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 </a:t>
            </a:r>
            <a:endParaRPr lang="es-MX" sz="32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3" name="Picture 2" descr="C:\Users\Emilio\Desktop\Invasión\Datos adjuntos sin título 000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191321"/>
            <a:ext cx="7167550" cy="4982095"/>
          </a:xfrm>
          <a:prstGeom prst="rect">
            <a:avLst/>
          </a:prstGeom>
          <a:ln>
            <a:noFill/>
          </a:ln>
          <a:effectLst>
            <a:softEdge rad="635000"/>
          </a:effectLst>
          <a:extLst/>
        </p:spPr>
      </p:pic>
    </p:spTree>
    <p:extLst>
      <p:ext uri="{BB962C8B-B14F-4D97-AF65-F5344CB8AC3E}">
        <p14:creationId xmlns:p14="http://schemas.microsoft.com/office/powerpoint/2010/main" val="3913903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3000">
        <p14:prism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5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749022"/>
            <a:ext cx="4716016" cy="101566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Cuando </a:t>
            </a:r>
            <a:r>
              <a:rPr lang="es-MX" sz="20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el Capitán recobró </a:t>
            </a:r>
            <a:r>
              <a:rPr lang="es-MX" sz="20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el aliento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 </a:t>
            </a:r>
            <a:r>
              <a:rPr lang="es-MX" sz="20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después de la prolongada carcajada, </a:t>
            </a:r>
            <a:endParaRPr lang="es-MX" sz="2000" b="1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con </a:t>
            </a:r>
            <a:r>
              <a:rPr lang="es-MX" sz="20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toda calma les preguntó</a:t>
            </a:r>
            <a:r>
              <a:rPr lang="es-MX" sz="20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:</a:t>
            </a:r>
            <a:endParaRPr lang="es-MX" sz="32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0" y="44624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La totalidad de la tripulación del destructor se doblaba de risa.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6197766" y="764704"/>
            <a:ext cx="2550698" cy="1077218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32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¿ Solo </a:t>
            </a:r>
            <a:endParaRPr lang="es-MX" sz="32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32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ustedes </a:t>
            </a:r>
            <a:r>
              <a:rPr lang="es-MX" sz="32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4 ?.</a:t>
            </a:r>
            <a:endParaRPr lang="es-MX" sz="32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42972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2000">
        <p14:prism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" decel="100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2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800" decel="100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300"/>
                            </p:stCondLst>
                            <p:childTnLst>
                              <p:par>
                                <p:cTn id="32" presetID="41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44624"/>
            <a:ext cx="7200800" cy="249299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El </a:t>
            </a:r>
            <a:r>
              <a:rPr lang="es-MX" sz="20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mismo que habló antes, </a:t>
            </a:r>
            <a:endParaRPr lang="es-MX" sz="2000" b="1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se </a:t>
            </a:r>
            <a:r>
              <a:rPr lang="es-MX" sz="20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vuelve a poner de </a:t>
            </a:r>
            <a:r>
              <a:rPr lang="es-MX" sz="2000" b="1" dirty="0" err="1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pié</a:t>
            </a:r>
            <a:r>
              <a:rPr lang="es-MX" sz="20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 </a:t>
            </a:r>
            <a:r>
              <a:rPr lang="es-MX" sz="20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y </a:t>
            </a:r>
            <a:r>
              <a:rPr lang="es-MX" sz="20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le dice</a:t>
            </a:r>
            <a:r>
              <a:rPr lang="es-MX" sz="20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 </a:t>
            </a:r>
            <a:r>
              <a:rPr lang="es-MX" sz="20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 </a:t>
            </a:r>
            <a:br>
              <a:rPr lang="es-MX" sz="20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</a:br>
            <a:r>
              <a:rPr lang="es-MX" sz="3200" b="1" dirty="0">
                <a:ln w="11430"/>
                <a:solidFill>
                  <a:srgbClr val="008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¡ </a:t>
            </a:r>
            <a:r>
              <a:rPr lang="es-MX" sz="3200" b="1" dirty="0" err="1">
                <a:ln w="11430"/>
                <a:solidFill>
                  <a:srgbClr val="008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Noo</a:t>
            </a:r>
            <a:r>
              <a:rPr lang="es-MX" sz="3200" b="1" dirty="0">
                <a:ln w="11430"/>
                <a:solidFill>
                  <a:srgbClr val="008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 </a:t>
            </a:r>
            <a:r>
              <a:rPr lang="es-MX" sz="3200" b="1" dirty="0" err="1">
                <a:ln w="11430"/>
                <a:solidFill>
                  <a:srgbClr val="008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Gringo</a:t>
            </a:r>
            <a:r>
              <a:rPr lang="es-MX" sz="2800" b="1" dirty="0" err="1">
                <a:ln w="11430"/>
                <a:solidFill>
                  <a:srgbClr val="008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o</a:t>
            </a:r>
            <a:r>
              <a:rPr lang="es-MX" sz="2400" b="1" dirty="0" err="1">
                <a:ln w="11430"/>
                <a:solidFill>
                  <a:srgbClr val="008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o</a:t>
            </a:r>
            <a:r>
              <a:rPr lang="es-MX" sz="2000" b="1" dirty="0" err="1">
                <a:ln w="11430"/>
                <a:solidFill>
                  <a:srgbClr val="008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o</a:t>
            </a:r>
            <a:r>
              <a:rPr lang="es-MX" sz="3200" b="1" dirty="0">
                <a:ln w="11430"/>
                <a:solidFill>
                  <a:srgbClr val="008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, ….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3200" b="1" dirty="0">
                <a:ln w="11430"/>
                <a:solidFill>
                  <a:srgbClr val="008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nosotros </a:t>
            </a:r>
            <a:r>
              <a:rPr lang="es-MX" sz="3200" b="1" dirty="0">
                <a:ln w="11430"/>
                <a:solidFill>
                  <a:srgbClr val="008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somos los últimos, </a:t>
            </a:r>
            <a:endParaRPr lang="es-MX" sz="3200" b="1" dirty="0">
              <a:ln w="11430"/>
              <a:solidFill>
                <a:srgbClr val="008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3200" b="1" dirty="0">
                <a:ln w="11430"/>
                <a:solidFill>
                  <a:srgbClr val="008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los </a:t>
            </a:r>
            <a:r>
              <a:rPr lang="es-MX" sz="3200" b="1" dirty="0">
                <a:ln w="11430"/>
                <a:solidFill>
                  <a:srgbClr val="008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demás</a:t>
            </a:r>
            <a:r>
              <a:rPr lang="es-MX" sz="3200" b="1" dirty="0">
                <a:ln w="11430"/>
                <a:solidFill>
                  <a:srgbClr val="008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.... </a:t>
            </a:r>
            <a:r>
              <a:rPr lang="es-MX" sz="3200" b="1" dirty="0">
                <a:ln w="11430"/>
                <a:solidFill>
                  <a:srgbClr val="008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ya están viviendo </a:t>
            </a:r>
            <a:r>
              <a:rPr lang="es-MX" sz="3200" b="1" dirty="0">
                <a:ln w="11430"/>
                <a:solidFill>
                  <a:srgbClr val="008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Times New Roman"/>
              </a:rPr>
              <a:t>allí !</a:t>
            </a:r>
            <a:r>
              <a:rPr lang="es-MX" sz="3200" b="1" dirty="0">
                <a:ln w="11430"/>
                <a:solidFill>
                  <a:srgbClr val="008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 </a:t>
            </a:r>
            <a:endParaRPr lang="es-MX" sz="3200" b="1" dirty="0">
              <a:ln w="11430"/>
              <a:solidFill>
                <a:srgbClr val="008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1026" name="Picture 2" descr="C:\Users\Emilio\Desktop\marcha-migrator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9854" y="2636912"/>
            <a:ext cx="5376598" cy="4032448"/>
          </a:xfrm>
          <a:prstGeom prst="rect">
            <a:avLst/>
          </a:prstGeom>
          <a:gradFill>
            <a:gsLst>
              <a:gs pos="0">
                <a:srgbClr val="008000"/>
              </a:gs>
              <a:gs pos="50000">
                <a:schemeClr val="bg1"/>
              </a:gs>
              <a:gs pos="100000">
                <a:srgbClr val="FF0000"/>
              </a:gs>
            </a:gsLst>
            <a:lin ang="5400000" scaled="0"/>
          </a:gradFill>
          <a:ln w="127000" cap="rnd">
            <a:gradFill flip="none" rotWithShape="1">
              <a:gsLst>
                <a:gs pos="0">
                  <a:srgbClr val="008000"/>
                </a:gs>
                <a:gs pos="40000">
                  <a:schemeClr val="bg1"/>
                </a:gs>
                <a:gs pos="60000">
                  <a:schemeClr val="bg1"/>
                </a:gs>
                <a:gs pos="100000">
                  <a:srgbClr val="FF0000"/>
                </a:gs>
              </a:gsLst>
              <a:lin ang="0" scaled="1"/>
              <a:tileRect/>
            </a:gra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27293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1000">
        <p14:prism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1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13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7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7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7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412776"/>
            <a:ext cx="2484276" cy="210929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991412"/>
            <a:ext cx="1440160" cy="277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7596336" y="2276872"/>
            <a:ext cx="75608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pPr algn="ctr" fontAlgn="auto">
                <a:spcBef>
                  <a:spcPts val="0"/>
                </a:spcBef>
                <a:spcAft>
                  <a:spcPts val="0"/>
                </a:spcAft>
              </a:pPr>
              <a:t>08:05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5940152" y="1340768"/>
            <a:ext cx="2315364" cy="456298"/>
          </a:xfrm>
          <a:prstGeom prst="rect">
            <a:avLst/>
          </a:prstGeom>
        </p:spPr>
        <p:txBody>
          <a:bodyPr vert="horz" lIns="91440" tIns="45720" rIns="91440" bIns="45720"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F5EC3A4-B7A9-4661-902A-59AD703F9E4A}" type="datetime4">
              <a:rPr lang="es-ES" sz="16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>
                <a:defRPr/>
              </a:pPr>
              <a:t>23 de marzo de 2015</a:t>
            </a:fld>
            <a:endParaRPr lang="es-ES" sz="16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6156176" y="3154324"/>
            <a:ext cx="1944216" cy="34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s-MX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992349"/>
            <a:ext cx="1435298" cy="276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1331640" y="116632"/>
            <a:ext cx="3672408" cy="6622663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Internet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Texto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1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México lindo y querido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Jorge Negrete  y Pedro Infante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02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27 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796321" y="3501008"/>
            <a:ext cx="159210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0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  <a:endParaRPr lang="es-MX" sz="105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7646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27000">
        <p14:prism/>
      </p:transition>
    </mc:Choice>
    <mc:Fallback xmlns=""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2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xit" presetSubtype="32" fill="hold" grpId="1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3" presetClass="exit" presetSubtype="32" fill="hold" grpId="1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2" presetClass="exit" presetSubtype="0" fill="hold" grpId="1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11" grpId="0"/>
      <p:bldP spid="11" grpId="1"/>
      <p:bldP spid="13" grpId="0"/>
      <p:bldP spid="13" grpId="1"/>
      <p:bldP spid="13" grpId="2"/>
      <p:bldP spid="14" grpId="0"/>
      <p:bldP spid="9" grpId="0"/>
      <p:bldP spid="9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52228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52230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52231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2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3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4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5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6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37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(SUb170)  Recopilaciones Facebook Vol 1   90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191</Words>
  <Application>Microsoft Office PowerPoint</Application>
  <PresentationFormat>Presentación en pantalla (4:3)</PresentationFormat>
  <Paragraphs>51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9</vt:i4>
      </vt:variant>
    </vt:vector>
  </HeadingPairs>
  <TitlesOfParts>
    <vt:vector size="18" baseType="lpstr">
      <vt:lpstr>Arial</vt:lpstr>
      <vt:lpstr>Calibri</vt:lpstr>
      <vt:lpstr>Showcard Gothic</vt:lpstr>
      <vt:lpstr>Arial Black</vt:lpstr>
      <vt:lpstr>Arial Narrow</vt:lpstr>
      <vt:lpstr>Kristen ITC</vt:lpstr>
      <vt:lpstr>1_Diseño predeterminado</vt:lpstr>
      <vt:lpstr>2_(SUb170)  Recopilaciones Facebook Vol 1   902</vt:lpstr>
      <vt:lpstr>3_Tema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Eaglenest</dc:creator>
  <cp:lastModifiedBy>Eaglenest</cp:lastModifiedBy>
  <cp:revision>9</cp:revision>
  <dcterms:created xsi:type="dcterms:W3CDTF">2015-03-21T13:32:37Z</dcterms:created>
  <dcterms:modified xsi:type="dcterms:W3CDTF">2015-03-23T14:10:59Z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