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57" r:id="rId3"/>
    <p:sldId id="265" r:id="rId4"/>
    <p:sldId id="262" r:id="rId5"/>
    <p:sldId id="263" r:id="rId6"/>
    <p:sldId id="260" r:id="rId7"/>
    <p:sldId id="266" r:id="rId8"/>
    <p:sldId id="264" r:id="rId9"/>
    <p:sldId id="267" r:id="rId10"/>
    <p:sldId id="256" r:id="rId11"/>
    <p:sldId id="258" r:id="rId12"/>
    <p:sldId id="268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7jEWWSZqe9qfvGYLpaoT6Q" hashData="3NaNInrsb0dXT0kj6c1O+Z4GoC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421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281" autoAdjust="0"/>
    <p:restoredTop sz="94640" autoAdjust="0"/>
  </p:normalViewPr>
  <p:slideViewPr>
    <p:cSldViewPr>
      <p:cViewPr varScale="1">
        <p:scale>
          <a:sx n="67" d="100"/>
          <a:sy n="67" d="100"/>
        </p:scale>
        <p:origin x="-61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AB3015-B90A-403D-8DB8-9B4CEA4EF846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1A137E-0081-42BE-A6CD-0D08FE34751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>
              <a:gradFill>
                <a:gsLst>
                  <a:gs pos="0">
                    <a:srgbClr val="03D4A8"/>
                  </a:gs>
                  <a:gs pos="25000">
                    <a:srgbClr val="21D6E0"/>
                  </a:gs>
                  <a:gs pos="75000">
                    <a:srgbClr val="0087E6"/>
                  </a:gs>
                  <a:gs pos="100000">
                    <a:srgbClr val="005CBF"/>
                  </a:gs>
                </a:gsLst>
                <a:lin ang="5400000" scaled="0"/>
              </a:gra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1A137E-0081-42BE-A6CD-0D08FE347517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460-AE40-48B9-B4E5-EB1F50099559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EAC70-9264-45FD-9254-5A19DF22D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460-AE40-48B9-B4E5-EB1F50099559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EAC70-9264-45FD-9254-5A19DF22D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460-AE40-48B9-B4E5-EB1F50099559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EAC70-9264-45FD-9254-5A19DF22D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460-AE40-48B9-B4E5-EB1F50099559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EAC70-9264-45FD-9254-5A19DF22D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460-AE40-48B9-B4E5-EB1F50099559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EAC70-9264-45FD-9254-5A19DF22D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460-AE40-48B9-B4E5-EB1F50099559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EAC70-9264-45FD-9254-5A19DF22D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460-AE40-48B9-B4E5-EB1F50099559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EAC70-9264-45FD-9254-5A19DF22D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460-AE40-48B9-B4E5-EB1F50099559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EAC70-9264-45FD-9254-5A19DF22D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460-AE40-48B9-B4E5-EB1F50099559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EAC70-9264-45FD-9254-5A19DF22D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460-AE40-48B9-B4E5-EB1F50099559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EAC70-9264-45FD-9254-5A19DF22D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1E460-AE40-48B9-B4E5-EB1F50099559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AEAC70-9264-45FD-9254-5A19DF22D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27DBC4-7DE0-4FAE-AAC8-6B44034EB86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1E460-AE40-48B9-B4E5-EB1F50099559}" type="datetimeFigureOut">
              <a:rPr lang="es-ES" smtClean="0"/>
              <a:pPr/>
              <a:t>08/07/2012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AEAC70-9264-45FD-9254-5A19DF22DA16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8B285FB5-308E-4F14-8993-63EF9E7590C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17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18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19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32657" y="48986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60329" cy="6825343"/>
          </a:xfrm>
          <a:gradFill flip="none" rotWithShape="1">
            <a:gsLst>
              <a:gs pos="0">
                <a:srgbClr val="00B0F0"/>
              </a:gs>
              <a:gs pos="21001">
                <a:srgbClr val="0819FB"/>
              </a:gs>
              <a:gs pos="35001">
                <a:srgbClr val="1A8D48"/>
              </a:gs>
              <a:gs pos="52000">
                <a:srgbClr val="FFFF00"/>
              </a:gs>
              <a:gs pos="73000">
                <a:srgbClr val="EE3F17"/>
              </a:gs>
              <a:gs pos="88000">
                <a:srgbClr val="E81766"/>
              </a:gs>
              <a:gs pos="100000">
                <a:srgbClr val="A603AB"/>
              </a:gs>
            </a:gsLst>
            <a:lin ang="189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583" y="1071546"/>
            <a:ext cx="3200417" cy="5140125"/>
          </a:xfrm>
          <a:prstGeom prst="roundRect">
            <a:avLst/>
          </a:prstGeom>
          <a:effectLst>
            <a:outerShdw blurRad="76200" dir="13500000" sy="23000" kx="1200000" algn="br" rotWithShape="0">
              <a:prstClr val="black">
                <a:alpha val="20000"/>
              </a:prst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4 CuadroTexto"/>
          <p:cNvSpPr txBox="1"/>
          <p:nvPr/>
        </p:nvSpPr>
        <p:spPr>
          <a:xfrm>
            <a:off x="0" y="1857364"/>
            <a:ext cx="5583003" cy="369331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800" dirty="0" smtClean="0">
                <a:solidFill>
                  <a:srgbClr val="FF0000"/>
                </a:solidFill>
                <a:latin typeface="Curlz MT" pitchFamily="82" charset="0"/>
              </a:rPr>
              <a:t> </a:t>
            </a:r>
            <a:r>
              <a:rPr lang="es-ES" sz="5400" b="1" dirty="0" smtClean="0">
                <a:ln>
                  <a:solidFill>
                    <a:schemeClr val="bg1"/>
                  </a:solidFill>
                </a:ln>
                <a:gradFill flip="none" rotWithShape="1">
                  <a:gsLst>
                    <a:gs pos="0">
                      <a:srgbClr val="00B0F0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La </a:t>
            </a:r>
          </a:p>
          <a:p>
            <a:r>
              <a:rPr lang="es-ES" sz="5400" b="1" dirty="0" smtClean="0">
                <a:ln>
                  <a:solidFill>
                    <a:schemeClr val="bg1"/>
                  </a:solidFill>
                </a:ln>
                <a:gradFill flip="none" rotWithShape="1">
                  <a:gsLst>
                    <a:gs pos="0">
                      <a:srgbClr val="00B0F0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  importancia  </a:t>
            </a:r>
          </a:p>
          <a:p>
            <a:r>
              <a:rPr lang="es-ES" sz="5400" b="1" dirty="0" smtClean="0">
                <a:ln>
                  <a:solidFill>
                    <a:schemeClr val="bg1"/>
                  </a:solidFill>
                </a:ln>
                <a:gradFill flip="none" rotWithShape="1">
                  <a:gsLst>
                    <a:gs pos="0">
                      <a:srgbClr val="00B0F0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               del </a:t>
            </a:r>
          </a:p>
          <a:p>
            <a:r>
              <a:rPr lang="es-ES" sz="5400" b="1" dirty="0" smtClean="0">
                <a:ln>
                  <a:solidFill>
                    <a:schemeClr val="bg1"/>
                  </a:solidFill>
                </a:ln>
                <a:gradFill flip="none" rotWithShape="1">
                  <a:gsLst>
                    <a:gs pos="0">
                      <a:srgbClr val="00B0F0"/>
                    </a:gs>
                    <a:gs pos="21001">
                      <a:srgbClr val="0819FB"/>
                    </a:gs>
                    <a:gs pos="35001">
                      <a:srgbClr val="1A8D48"/>
                    </a:gs>
                    <a:gs pos="52000">
                      <a:srgbClr val="FFFF00"/>
                    </a:gs>
                    <a:gs pos="73000">
                      <a:srgbClr val="EE3F17"/>
                    </a:gs>
                    <a:gs pos="88000">
                      <a:srgbClr val="E81766"/>
                    </a:gs>
                    <a:gs pos="100000">
                      <a:srgbClr val="A603AB"/>
                    </a:gs>
                  </a:gsLst>
                  <a:lin ang="162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                   Tuteo</a:t>
            </a:r>
          </a:p>
          <a:p>
            <a:endParaRPr lang="es-ES" sz="2000" dirty="0">
              <a:ln>
                <a:solidFill>
                  <a:schemeClr val="bg1"/>
                </a:solidFill>
              </a:ln>
            </a:endParaRPr>
          </a:p>
        </p:txBody>
      </p:sp>
    </p:spTree>
  </p:cSld>
  <p:clrMapOvr>
    <a:masterClrMapping/>
  </p:clrMapOvr>
  <p:transition advTm="9000">
    <p:sndAc>
      <p:stSnd>
        <p:snd r:embed="rId2" name="15-Tequil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43000">
                <a:schemeClr val="tx1"/>
              </a:gs>
              <a:gs pos="39999">
                <a:srgbClr val="0A128C"/>
              </a:gs>
              <a:gs pos="70000">
                <a:srgbClr val="181CC7"/>
              </a:gs>
              <a:gs pos="88000">
                <a:srgbClr val="7005D4"/>
              </a:gs>
              <a:gs pos="100000">
                <a:srgbClr val="8C3D91"/>
              </a:gs>
            </a:gsLst>
            <a:lin ang="0" scaled="1"/>
            <a:tileRect/>
          </a:gradFill>
        </p:spPr>
        <p:txBody>
          <a:bodyPr>
            <a:normAutofit/>
          </a:bodyPr>
          <a:lstStyle/>
          <a:p>
            <a:pPr lvl="0"/>
            <a:r>
              <a:rPr lang="es-ES" sz="6000" b="1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189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/>
            </a:r>
            <a:br>
              <a:rPr lang="es-ES" sz="6000" b="1" dirty="0" smtClean="0">
                <a:ln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18900000"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endParaRPr lang="es-ES" sz="6000" i="1" dirty="0"/>
          </a:p>
        </p:txBody>
      </p:sp>
      <p:pic>
        <p:nvPicPr>
          <p:cNvPr id="4" name="3 Marcador de contenido" descr="127.gif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71472" y="2071678"/>
            <a:ext cx="2857520" cy="3312125"/>
          </a:xfrm>
        </p:spPr>
      </p:pic>
      <p:sp>
        <p:nvSpPr>
          <p:cNvPr id="5" name="4 CuadroTexto"/>
          <p:cNvSpPr txBox="1"/>
          <p:nvPr/>
        </p:nvSpPr>
        <p:spPr>
          <a:xfrm>
            <a:off x="3929058" y="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/>
          </a:p>
        </p:txBody>
      </p:sp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4000496" y="1142984"/>
            <a:ext cx="4429124" cy="486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s-ES" sz="4000" b="1" i="0" u="none" strike="noStrike" cap="none" normalizeH="0" baseline="0" dirty="0" smtClean="0">
                <a:ln>
                  <a:solidFill>
                    <a:srgbClr val="00B05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  <a:t/>
            </a:r>
            <a:br>
              <a:rPr kumimoji="0" lang="es-ES" sz="4000" b="1" i="0" u="none" strike="noStrike" cap="none" normalizeH="0" baseline="0" dirty="0" smtClean="0">
                <a:ln>
                  <a:solidFill>
                    <a:srgbClr val="00B05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ea typeface="Times New Roman" pitchFamily="18" charset="0"/>
                <a:cs typeface="Arial" pitchFamily="34" charset="0"/>
              </a:rPr>
            </a:br>
            <a:r>
              <a:rPr kumimoji="0" lang="es-ES" sz="4000" b="1" i="0" u="none" strike="noStrike" cap="none" normalizeH="0" baseline="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¿</a:t>
            </a:r>
            <a:r>
              <a:rPr kumimoji="0" lang="es-ES" sz="5400" b="1" i="0" u="none" strike="noStrike" cap="none" normalizeH="0" baseline="0" dirty="0" smtClean="0">
                <a:ln>
                  <a:solidFill>
                    <a:srgbClr val="FF0000"/>
                  </a:solidFill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  <a:ea typeface="Times New Roman" pitchFamily="18" charset="0"/>
                <a:cs typeface="Arial" pitchFamily="34" charset="0"/>
              </a:rPr>
              <a:t>Saben la diferencia entre el "TU" y el "USTED“…Pues vean........</a:t>
            </a:r>
            <a:endParaRPr kumimoji="0" lang="es-ES" sz="5400" b="1" i="0" u="none" strike="noStrike" cap="none" normalizeH="0" baseline="0" dirty="0" smtClean="0">
              <a:ln>
                <a:solidFill>
                  <a:srgbClr val="FF0000"/>
                </a:solidFill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32657" y="48986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60329" cy="6825343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76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>
            <a:off x="9309550" y="3983812"/>
            <a:ext cx="48795" cy="45719"/>
          </a:xfrm>
          <a:prstGeom prst="rect">
            <a:avLst/>
          </a:prstGeom>
          <a:scene3d>
            <a:camera prst="perspectiveContrastingLeftFacing"/>
            <a:lightRig rig="threePt" dir="t"/>
          </a:scene3d>
        </p:spPr>
      </p:pic>
      <p:pic>
        <p:nvPicPr>
          <p:cNvPr id="5" name="4 Imagen" descr="108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-928726" y="1357298"/>
            <a:ext cx="4587280" cy="4587280"/>
          </a:xfrm>
          <a:prstGeom prst="rect">
            <a:avLst/>
          </a:prstGeom>
          <a:scene3d>
            <a:camera prst="perspectiveHeroicExtremeLeftFacing"/>
            <a:lightRig rig="threePt" dir="t"/>
          </a:scene3d>
        </p:spPr>
      </p:pic>
      <p:pic>
        <p:nvPicPr>
          <p:cNvPr id="6" name="5 Imagen" descr="176.gif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57158" y="-214338"/>
            <a:ext cx="3583509" cy="2928958"/>
          </a:xfrm>
          <a:prstGeom prst="rect">
            <a:avLst/>
          </a:prstGeom>
          <a:scene3d>
            <a:camera prst="perspectiveContrastingLeftFacing"/>
            <a:lightRig rig="threePt" dir="t"/>
          </a:scene3d>
        </p:spPr>
      </p:pic>
      <p:sp>
        <p:nvSpPr>
          <p:cNvPr id="7" name="6 CuadroTexto"/>
          <p:cNvSpPr txBox="1"/>
          <p:nvPr/>
        </p:nvSpPr>
        <p:spPr>
          <a:xfrm>
            <a:off x="3428960" y="428604"/>
            <a:ext cx="5715040" cy="58785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dirty="0" smtClean="0"/>
              <a:t>   </a:t>
            </a:r>
            <a:br>
              <a:rPr lang="es-ES" sz="2400" dirty="0" smtClean="0"/>
            </a:br>
            <a:r>
              <a:rPr lang="es-ES" sz="4400" b="1" dirty="0" smtClean="0">
                <a:ln>
                  <a:solidFill>
                    <a:schemeClr val="bg1"/>
                  </a:solidFill>
                </a:ln>
                <a:solidFill>
                  <a:srgbClr val="FF0000"/>
                </a:solidFill>
                <a:latin typeface="Curlz MT" pitchFamily="82" charset="0"/>
              </a:rPr>
              <a:t>El director general de un banco se preocupaba por un joven director estrella que después de un período de trabajar junto a él, sin parar nunca, ni para almorzar, empieza a ausentarse al mediodía. </a:t>
            </a:r>
            <a:endParaRPr lang="es-ES" sz="3600" b="1" dirty="0">
              <a:ln>
                <a:solidFill>
                  <a:schemeClr val="bg1"/>
                </a:solidFill>
              </a:ln>
              <a:solidFill>
                <a:srgbClr val="FF0000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32657" y="48986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60329" cy="6825343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4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-342448"/>
            <a:ext cx="70887" cy="56671"/>
          </a:xfrm>
          <a:prstGeom prst="rect">
            <a:avLst/>
          </a:prstGeom>
        </p:spPr>
      </p:pic>
      <p:pic>
        <p:nvPicPr>
          <p:cNvPr id="5" name="4 Imagen" descr="15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1285860"/>
            <a:ext cx="1846726" cy="2428892"/>
          </a:xfrm>
          <a:prstGeom prst="rect">
            <a:avLst/>
          </a:prstGeom>
        </p:spPr>
      </p:pic>
      <p:pic>
        <p:nvPicPr>
          <p:cNvPr id="6" name="5 Imagen" descr="90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0562" y="1571612"/>
            <a:ext cx="3003681" cy="4429156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14282" y="1071546"/>
            <a:ext cx="44291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Entonces el director general del banco llama al detective privado del banco y le dice:      </a:t>
            </a:r>
            <a:b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3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-'Siga a López una semana entera, no vaya a ser que ande en algo malo o sucio'.     </a:t>
            </a:r>
            <a:r>
              <a:rPr lang="es-ES" sz="2400" dirty="0" smtClean="0"/>
              <a:t> </a:t>
            </a:r>
            <a:endParaRPr lang="es-ES" sz="2400" dirty="0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32657" y="48986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60329" cy="6825343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.gif"/>
          <p:cNvPicPr>
            <a:picLocks noChangeAspect="1"/>
          </p:cNvPicPr>
          <p:nvPr/>
        </p:nvPicPr>
        <p:blipFill>
          <a:blip r:embed="rId2">
            <a:lum bright="20000" contrast="40000"/>
          </a:blip>
          <a:stretch>
            <a:fillRect/>
          </a:stretch>
        </p:blipFill>
        <p:spPr>
          <a:xfrm>
            <a:off x="357158" y="357166"/>
            <a:ext cx="2214578" cy="5411793"/>
          </a:xfrm>
          <a:prstGeom prst="rect">
            <a:avLst/>
          </a:prstGeom>
        </p:spPr>
      </p:pic>
      <p:pic>
        <p:nvPicPr>
          <p:cNvPr id="5" name="4 Imagen" descr="93.gif"/>
          <p:cNvPicPr>
            <a:picLocks noChangeAspect="1"/>
          </p:cNvPicPr>
          <p:nvPr/>
        </p:nvPicPr>
        <p:blipFill>
          <a:blip r:embed="rId3">
            <a:lum bright="-20000" contrast="40000"/>
          </a:blip>
          <a:stretch>
            <a:fillRect/>
          </a:stretch>
        </p:blipFill>
        <p:spPr>
          <a:xfrm>
            <a:off x="1857356" y="857232"/>
            <a:ext cx="2626968" cy="4067553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500562" y="0"/>
            <a:ext cx="4429124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Curlz MT" pitchFamily="82" charset="0"/>
              </a:rPr>
              <a:t>El detective cumple con el cometido, vuelve e informa:    </a:t>
            </a:r>
            <a:br>
              <a:rPr lang="es-ES" sz="36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Curlz MT" pitchFamily="82" charset="0"/>
              </a:rPr>
            </a:br>
            <a:r>
              <a:rPr lang="es-ES" sz="3600" b="1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  <a:latin typeface="Curlz MT" pitchFamily="82" charset="0"/>
              </a:rPr>
              <a:t>- 'López sale normalmente al mediodía, toma su coche, va a su casa a almorzar, luego le hace el amor a su mujer, se fuma uno de sus excelentes habanos y vuelve a trabajar'. </a:t>
            </a:r>
            <a:endParaRPr lang="es-ES" sz="3600" b="1" dirty="0">
              <a:ln>
                <a:solidFill>
                  <a:schemeClr val="accent4">
                    <a:lumMod val="75000"/>
                  </a:schemeClr>
                </a:solidFill>
              </a:ln>
              <a:gradFill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5400000" scaled="0"/>
              </a:gradFill>
              <a:latin typeface="Curlz MT" pitchFamily="82" charset="0"/>
            </a:endParaRPr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90.gif"/>
          <p:cNvPicPr>
            <a:picLocks noGrp="1" noChangeAspect="1"/>
          </p:cNvPicPr>
          <p:nvPr>
            <p:ph idx="1"/>
          </p:nvPr>
        </p:nvPicPr>
        <p:blipFill>
          <a:blip r:embed="rId2">
            <a:lum contrast="40000"/>
          </a:blip>
          <a:stretch>
            <a:fillRect/>
          </a:stretch>
        </p:blipFill>
        <p:spPr>
          <a:xfrm>
            <a:off x="0" y="1357298"/>
            <a:ext cx="2664556" cy="3929090"/>
          </a:xfrm>
        </p:spPr>
      </p:pic>
      <p:pic>
        <p:nvPicPr>
          <p:cNvPr id="5" name="4 Imagen" descr="74.gif"/>
          <p:cNvPicPr>
            <a:picLocks noChangeAspect="1"/>
          </p:cNvPicPr>
          <p:nvPr/>
        </p:nvPicPr>
        <p:blipFill>
          <a:blip r:embed="rId3">
            <a:lum contrast="40000"/>
          </a:blip>
          <a:stretch>
            <a:fillRect/>
          </a:stretch>
        </p:blipFill>
        <p:spPr>
          <a:xfrm>
            <a:off x="6500826" y="1857364"/>
            <a:ext cx="2428892" cy="330461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85984" y="240804"/>
            <a:ext cx="4500594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Responde el director:    </a:t>
            </a:r>
            <a:b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-'¡Ah, bueno, menos mal, no hay nada malo en todo eso!!!! </a:t>
            </a:r>
          </a:p>
          <a:p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Luego el detective pregunta: </a:t>
            </a:r>
            <a:b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-'¿Puedo tutearlo, señor?' </a:t>
            </a:r>
            <a:b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Sorprendido, el director responde: </a:t>
            </a:r>
            <a:b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36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-'Sí, cómo no'</a:t>
            </a:r>
          </a:p>
          <a:p>
            <a:endParaRPr lang="es-ES" sz="2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-32657" y="48986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60329" cy="6825343"/>
          </a:xfrm>
          <a:gradFill flip="none" rotWithShape="1">
            <a:gsLst>
              <a:gs pos="5000">
                <a:schemeClr val="bg1">
                  <a:alpha val="65000"/>
                </a:schemeClr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.gif"/>
          <p:cNvPicPr>
            <a:picLocks noChangeAspect="1"/>
          </p:cNvPicPr>
          <p:nvPr/>
        </p:nvPicPr>
        <p:blipFill>
          <a:blip r:embed="rId2">
            <a:lum bright="-10000" contrast="40000"/>
          </a:blip>
          <a:stretch>
            <a:fillRect/>
          </a:stretch>
        </p:blipFill>
        <p:spPr>
          <a:xfrm>
            <a:off x="6000760" y="571480"/>
            <a:ext cx="2536597" cy="5726088"/>
          </a:xfrm>
          <a:prstGeom prst="rect">
            <a:avLst/>
          </a:prstGeom>
        </p:spPr>
      </p:pic>
      <p:pic>
        <p:nvPicPr>
          <p:cNvPr id="5" name="4 Imagen" descr="21.gif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 flipH="1">
            <a:off x="1357290" y="4461762"/>
            <a:ext cx="3713762" cy="1839037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285720" y="285728"/>
            <a:ext cx="5500726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Y, entonces, el detective le dice: </a:t>
            </a:r>
            <a:b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</a:br>
            <a:r>
              <a:rPr lang="es-ES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-' Te repito: López sale normalmente al mediodía, toma tú coche, va a tú casa a almorzar, luego le hace el amor a tu mujer, se fuma uno de tus excelentes habanos y vuelve a trabajar.  </a:t>
            </a:r>
          </a:p>
          <a:p>
            <a:endParaRPr lang="es-ES" dirty="0">
              <a:solidFill>
                <a:srgbClr val="FFFF00"/>
              </a:solidFill>
              <a:latin typeface="Curlz MT" pitchFamily="82" charset="0"/>
            </a:endParaRPr>
          </a:p>
        </p:txBody>
      </p:sp>
    </p:spTree>
  </p:cSld>
  <p:clrMapOvr>
    <a:masterClrMapping/>
  </p:clrMapOvr>
  <p:transition advTm="2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331696cid01DA4840948E4C81B005CB562BAFB267433.gif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572132" y="1714488"/>
            <a:ext cx="3826329" cy="4495937"/>
          </a:xfrm>
        </p:spPr>
      </p:pic>
      <p:sp>
        <p:nvSpPr>
          <p:cNvPr id="5" name="4 CuadroTexto"/>
          <p:cNvSpPr txBox="1"/>
          <p:nvPr/>
        </p:nvSpPr>
        <p:spPr>
          <a:xfrm>
            <a:off x="342871" y="4071938"/>
            <a:ext cx="6163034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4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¡VIVA LA GRAMÁTICA!!!!! </a:t>
            </a:r>
          </a:p>
          <a:p>
            <a:endParaRPr lang="es-ES" dirty="0"/>
          </a:p>
        </p:txBody>
      </p:sp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2657" y="0"/>
            <a:ext cx="9111343" cy="6858000"/>
          </a:xfrm>
          <a:blipFill>
            <a:blip r:embed="rId2"/>
            <a:stretch>
              <a:fillRect/>
            </a:stretch>
          </a:blipFill>
        </p:spPr>
        <p:txBody>
          <a:bodyPr/>
          <a:lstStyle/>
          <a:p>
            <a:endParaRPr lang="es-ES" dirty="0"/>
          </a:p>
        </p:txBody>
      </p:sp>
      <p:sp>
        <p:nvSpPr>
          <p:cNvPr id="5" name="Rectangle 23"/>
          <p:cNvSpPr>
            <a:spLocks noChangeArrowheads="1"/>
          </p:cNvSpPr>
          <p:nvPr/>
        </p:nvSpPr>
        <p:spPr bwMode="auto">
          <a:xfrm>
            <a:off x="2571736" y="2357430"/>
            <a:ext cx="3862944" cy="3995737"/>
          </a:xfrm>
          <a:prstGeom prst="round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>
            <a:defPPr>
              <a:defRPr lang="es-E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s-ES"/>
          </a:p>
        </p:txBody>
      </p:sp>
      <p:pic>
        <p:nvPicPr>
          <p:cNvPr id="10" name="9 Imagen" descr="15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525778" y="4071942"/>
            <a:ext cx="46882" cy="50488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-1" y="0"/>
            <a:ext cx="9160329" cy="6825343"/>
          </a:xfrm>
          <a:gradFill flip="none" rotWithShape="1">
            <a:gsLst>
              <a:gs pos="58000">
                <a:srgbClr val="FFF200"/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5">
                <a:lumMod val="40000"/>
                <a:lumOff val="60000"/>
              </a:schemeClr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82.g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3929058" y="1142984"/>
            <a:ext cx="2000264" cy="4549620"/>
          </a:xfrm>
          <a:prstGeom prst="rect">
            <a:avLst/>
          </a:prstGeom>
        </p:spPr>
      </p:pic>
      <p:pic>
        <p:nvPicPr>
          <p:cNvPr id="5" name="4 Imagen" descr="114.gif"/>
          <p:cNvPicPr>
            <a:picLocks noChangeAspect="1"/>
          </p:cNvPicPr>
          <p:nvPr/>
        </p:nvPicPr>
        <p:blipFill>
          <a:blip r:embed="rId3">
            <a:lum bright="-10000" contrast="40000"/>
          </a:blip>
          <a:stretch>
            <a:fillRect/>
          </a:stretch>
        </p:blipFill>
        <p:spPr>
          <a:xfrm>
            <a:off x="2786050" y="1428736"/>
            <a:ext cx="1423995" cy="4399985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2214546" y="5929330"/>
            <a:ext cx="471372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urlz MT" pitchFamily="82" charset="0"/>
              </a:rPr>
              <a:t>Francisco del Olmo – Jazmín</a:t>
            </a:r>
            <a:endParaRPr lang="es-ES" sz="3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urlz MT" pitchFamily="82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-importancia-del-tuteo-milespowerpoints.co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la-importancia-del-tuteo-milespowerpoints.com</Template>
  <TotalTime>2</TotalTime>
  <Words>111</Words>
  <Application>Microsoft Office PowerPoint</Application>
  <PresentationFormat>Presentación en pantalla (4:3)</PresentationFormat>
  <Paragraphs>43</Paragraphs>
  <Slides>11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la-importancia-del-tuteo-milespowerpoints.com</vt:lpstr>
      <vt:lpstr>Diseño predeterminado</vt:lpstr>
      <vt:lpstr>Diapositiva 1</vt:lpstr>
      <vt:lpstr> 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Company>empresa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usuaria</dc:creator>
  <cp:lastModifiedBy>usuaria</cp:lastModifiedBy>
  <cp:revision>1</cp:revision>
  <dcterms:created xsi:type="dcterms:W3CDTF">2012-07-09T01:58:58Z</dcterms:created>
  <dcterms:modified xsi:type="dcterms:W3CDTF">2012-07-09T02:01:06Z</dcterms:modified>
</cp:coreProperties>
</file>