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2" r:id="rId6"/>
    <p:sldId id="261" r:id="rId7"/>
    <p:sldId id="260" r:id="rId8"/>
    <p:sldId id="264" r:id="rId9"/>
    <p:sldId id="263" r:id="rId10"/>
    <p:sldId id="265" r:id="rId11"/>
    <p:sldId id="258" r:id="rId12"/>
    <p:sldId id="266" r:id="rId13"/>
    <p:sldId id="267" r:id="rId14"/>
    <p:sldId id="268" r:id="rId15"/>
    <p:sldId id="270" r:id="rId16"/>
    <p:sldId id="271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xrI7A3skRSRg2fwcuywRQ" hashData="hD9qD1GiGfuUEH9gk4umYCxTuV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79A4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81744-BBB2-4D48-8A0A-A92148E645E2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8DEA-807B-47E4-BDEE-8F2DC111B6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81744-BBB2-4D48-8A0A-A92148E645E2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8DEA-807B-47E4-BDEE-8F2DC111B6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81744-BBB2-4D48-8A0A-A92148E645E2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8DEA-807B-47E4-BDEE-8F2DC111B6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81744-BBB2-4D48-8A0A-A92148E645E2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8DEA-807B-47E4-BDEE-8F2DC111B6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81744-BBB2-4D48-8A0A-A92148E645E2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8DEA-807B-47E4-BDEE-8F2DC111B6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81744-BBB2-4D48-8A0A-A92148E645E2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8DEA-807B-47E4-BDEE-8F2DC111B6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81744-BBB2-4D48-8A0A-A92148E645E2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8DEA-807B-47E4-BDEE-8F2DC111B6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81744-BBB2-4D48-8A0A-A92148E645E2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8DEA-807B-47E4-BDEE-8F2DC111B6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81744-BBB2-4D48-8A0A-A92148E645E2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8DEA-807B-47E4-BDEE-8F2DC111B6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81744-BBB2-4D48-8A0A-A92148E645E2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8DEA-807B-47E4-BDEE-8F2DC111B6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81744-BBB2-4D48-8A0A-A92148E645E2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8DEA-807B-47E4-BDEE-8F2DC111B6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F7E5C-3FAA-4649-8D61-C6E473B7A3E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481744-BBB2-4D48-8A0A-A92148E645E2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48DEA-807B-47E4-BDEE-8F2DC111B6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9650FD-3545-4A22-A2AC-9C41E35B4AD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8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2285992"/>
            <a:ext cx="3444664" cy="457200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143240" y="5786454"/>
            <a:ext cx="58541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solidFill>
                  <a:srgbClr val="FFFF00"/>
                </a:solidFill>
                <a:latin typeface="Curlz MT" pitchFamily="82" charset="0"/>
              </a:rPr>
              <a:t>Pac-Jaz</a:t>
            </a:r>
            <a:endParaRPr lang="es-ES" sz="1100" dirty="0" smtClean="0">
              <a:solidFill>
                <a:srgbClr val="FFFF00"/>
              </a:solidFill>
            </a:endParaRPr>
          </a:p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142976" y="214290"/>
            <a:ext cx="72866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 smtClean="0">
                <a:latin typeface="Curlz MT" pitchFamily="82" charset="0"/>
              </a:rPr>
              <a:t>   </a:t>
            </a:r>
            <a:r>
              <a:rPr lang="es-E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La Cuota Diaria de humor</a:t>
            </a:r>
          </a:p>
          <a:p>
            <a:r>
              <a:rPr lang="es-ES" sz="48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           2   EN  1</a:t>
            </a:r>
            <a:endParaRPr lang="es-E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</p:spTree>
  </p:cSld>
  <p:clrMapOvr>
    <a:masterClrMapping/>
  </p:clrMapOvr>
  <p:transition advTm="10000">
    <p:sndAc>
      <p:stSnd>
        <p:snd r:embed="rId2" name="el cumbanch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1857364"/>
            <a:ext cx="85011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Test del verdadero cariño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71472" y="3786190"/>
            <a:ext cx="815075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PARA SABER QUIÉN TE QUIERE DE VERDAD </a:t>
            </a:r>
            <a:br>
              <a:rPr lang="es-ES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/>
            </a:r>
            <a:br>
              <a:rPr lang="es-ES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Realiza el siguiente experimento:</a:t>
            </a:r>
            <a:endParaRPr lang="es-ES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7158" y="1214422"/>
            <a:ext cx="278608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1. Encierra a tu perro y a tu mujer en el maletero del coche.</a:t>
            </a:r>
            <a:br>
              <a:rPr lang="es-ES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2. Espera 1 hora (importante que no sea menos de 1 hora)</a:t>
            </a:r>
            <a:br>
              <a:rPr lang="es-ES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endParaRPr lang="es-ES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pic>
        <p:nvPicPr>
          <p:cNvPr id="5" name="4 Imagen" descr="1268946777_75715940_1-Multi-Sevicios-Asprilla-Cabuya-126894677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928670"/>
            <a:ext cx="5953125" cy="463867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286116" y="4143380"/>
            <a:ext cx="58541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latin typeface="Curlz MT" pitchFamily="82" charset="0"/>
              </a:rPr>
              <a:t>Pac-Jaz</a:t>
            </a:r>
            <a:endParaRPr lang="es-ES" sz="1100" dirty="0" smtClean="0"/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7158" y="2500306"/>
            <a:ext cx="342902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3. Abre el maletero del coche</a:t>
            </a:r>
            <a:br>
              <a:rPr lang="es-E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/>
            </a:r>
            <a:br>
              <a:rPr lang="es-E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endParaRPr lang="es-ES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  <a:p>
            <a:endParaRPr lang="es-ES" dirty="0"/>
          </a:p>
        </p:txBody>
      </p:sp>
      <p:pic>
        <p:nvPicPr>
          <p:cNvPr id="5" name="4 Imagen" descr="b8738fc35af8ff140a2db5e148529a798d28ecc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10572792" y="6500834"/>
            <a:ext cx="62508" cy="71438"/>
          </a:xfrm>
          <a:prstGeom prst="rect">
            <a:avLst/>
          </a:prstGeom>
        </p:spPr>
      </p:pic>
      <p:pic>
        <p:nvPicPr>
          <p:cNvPr id="6" name="5 Imagen" descr="Kofferraum-2010203765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857232"/>
            <a:ext cx="5024426" cy="488804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071934" y="4572008"/>
            <a:ext cx="58541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latin typeface="Curlz MT" pitchFamily="82" charset="0"/>
              </a:rPr>
              <a:t>Pac-Jaz</a:t>
            </a:r>
            <a:endParaRPr lang="es-ES" sz="1100" dirty="0" smtClean="0"/>
          </a:p>
          <a:p>
            <a:endParaRPr lang="es-ES" dirty="0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-Could-Just-Scream-1679833045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4009381" y="1285860"/>
            <a:ext cx="5134619" cy="5357826"/>
          </a:xfrm>
          <a:prstGeom prst="rect">
            <a:avLst/>
          </a:prstGeom>
        </p:spPr>
      </p:pic>
      <p:pic>
        <p:nvPicPr>
          <p:cNvPr id="5" name="4 Imagen" descr="b8738fc35af8ff140a2db5e148529a798d28ecc8.jp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>
            <a:off x="714348" y="2143116"/>
            <a:ext cx="3571900" cy="408217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00042"/>
            <a:ext cx="86251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4. Comprueba quien es el que se alegra de verte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428860" y="5429264"/>
            <a:ext cx="58541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latin typeface="Curlz MT" pitchFamily="82" charset="0"/>
              </a:rPr>
              <a:t>Pac-Jaz</a:t>
            </a:r>
            <a:endParaRPr lang="es-ES" sz="1100" dirty="0" smtClean="0"/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risa-cabal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57916" cy="6858000"/>
          </a:xfrm>
          <a:prstGeom prst="cloud">
            <a:avLst/>
          </a:prstGeom>
          <a:ln w="28575"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5" name="4 CuadroTexto"/>
          <p:cNvSpPr txBox="1"/>
          <p:nvPr/>
        </p:nvSpPr>
        <p:spPr>
          <a:xfrm>
            <a:off x="2285984" y="2285992"/>
            <a:ext cx="58541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latin typeface="Curlz MT" pitchFamily="82" charset="0"/>
              </a:rPr>
              <a:t>Pac-Jaz</a:t>
            </a:r>
            <a:endParaRPr lang="es-ES" sz="1100" dirty="0" smtClean="0"/>
          </a:p>
          <a:p>
            <a:endParaRPr lang="es-ES" dirty="0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714480" y="2214554"/>
            <a:ext cx="5715040" cy="2031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endParaRPr lang="es-ES" dirty="0" smtClean="0"/>
          </a:p>
          <a:p>
            <a:pPr algn="ctr"/>
            <a:r>
              <a:rPr lang="es-ES" sz="5400" b="1" dirty="0" smtClean="0">
                <a:ln>
                  <a:solidFill>
                    <a:srgbClr val="FF0000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La  Diferencia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00034" y="856357"/>
            <a:ext cx="35719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¡Papá! ¡Papá! En el colegio, en la clase de informática, me pidieron  que para mañana explique la diferencia entre </a:t>
            </a:r>
            <a:r>
              <a:rPr 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'virtualmente'</a:t>
            </a:r>
            <a:r>
              <a:rPr lang="es-ES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endParaRPr lang="es-ES" sz="2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y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'realmente'.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Kristen ITC" pitchFamily="66" charset="0"/>
              </a:rPr>
              <a:t>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 Bueno... Pregúntale a tu madre si se acostaría con otro hombre por un millón de dólares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-El niño obedece:</a:t>
            </a: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5" name="4 Imagen" descr="los-ninos-y-su-educacion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6" y="714356"/>
            <a:ext cx="4508999" cy="5286412"/>
          </a:xfrm>
          <a:prstGeom prst="round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286380" y="5429264"/>
            <a:ext cx="58541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latin typeface="Curlz MT" pitchFamily="82" charset="0"/>
              </a:rPr>
              <a:t>Pac-Jaz</a:t>
            </a:r>
            <a:endParaRPr lang="es-ES" sz="1100" dirty="0" smtClean="0"/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643570" y="1571612"/>
            <a:ext cx="321471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       </a:t>
            </a:r>
            <a:r>
              <a:rPr lang="es-ES" dirty="0">
                <a:latin typeface="Kristen ITC" pitchFamily="66" charset="0"/>
              </a:rPr>
              <a:t/>
            </a:r>
            <a:br>
              <a:rPr lang="es-ES" dirty="0">
                <a:latin typeface="Kristen ITC" pitchFamily="66" charset="0"/>
              </a:rPr>
            </a:br>
            <a:r>
              <a:rPr lang="es-ES" dirty="0">
                <a:latin typeface="Kristen ITC" pitchFamily="66" charset="0"/>
              </a:rPr>
              <a:t>        </a:t>
            </a:r>
            <a:r>
              <a:rPr lang="es-E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</a:t>
            </a:r>
            <a:endParaRPr lang="es-ES" sz="28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 algn="ctr"/>
            <a:r>
              <a:rPr lang="es-ES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-Mamá... ¿te acostarías con otro hombre por un millón de dólares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?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-¡Por supuesto!</a:t>
            </a:r>
            <a:b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5" name="4 Imagen" descr="niño y su madre.jpg"/>
          <p:cNvPicPr>
            <a:picLocks noChangeAspect="1"/>
          </p:cNvPicPr>
          <p:nvPr/>
        </p:nvPicPr>
        <p:blipFill>
          <a:blip r:embed="rId2">
            <a:lum contrast="40000"/>
          </a:blip>
          <a:srcRect l="15627" t="4905" r="19485"/>
          <a:stretch>
            <a:fillRect/>
          </a:stretch>
        </p:blipFill>
        <p:spPr>
          <a:xfrm>
            <a:off x="357158" y="642918"/>
            <a:ext cx="5228593" cy="5747069"/>
          </a:xfrm>
          <a:prstGeom prst="round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357686" y="857232"/>
            <a:ext cx="58541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latin typeface="Curlz MT" pitchFamily="82" charset="0"/>
              </a:rPr>
              <a:t>Pac-Jaz</a:t>
            </a:r>
            <a:endParaRPr lang="es-ES" sz="1100" dirty="0" smtClean="0"/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14282" y="3071810"/>
            <a:ext cx="31432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-¡</a:t>
            </a: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Papá! ¡Papá! ¡¡¡Dijo que sí!!!</a:t>
            </a:r>
            <a:b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 </a:t>
            </a: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Bueno... ahora anda y pregúntale a tu hermana...</a:t>
            </a:r>
            <a:b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5" name="4 Imagen" descr="3989f3dab6470d6b8fe77589d884e57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7439" y="285728"/>
            <a:ext cx="5966561" cy="6286520"/>
          </a:xfrm>
          <a:prstGeom prst="cloud">
            <a:avLst/>
          </a:prstGeom>
          <a:ln>
            <a:solidFill>
              <a:srgbClr val="FFFF00"/>
            </a:solidFill>
          </a:ln>
        </p:spPr>
      </p:pic>
      <p:sp>
        <p:nvSpPr>
          <p:cNvPr id="6" name="5 CuadroTexto"/>
          <p:cNvSpPr txBox="1"/>
          <p:nvPr/>
        </p:nvSpPr>
        <p:spPr>
          <a:xfrm>
            <a:off x="4214810" y="857232"/>
            <a:ext cx="5854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latin typeface="Curlz MT" pitchFamily="82" charset="0"/>
              </a:rPr>
              <a:t>Pac-Jaz</a:t>
            </a:r>
            <a:endParaRPr lang="es-ES" sz="11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79A4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madre-e-hijo-fiestas-dia-de-la-madre-pintado-por-aracelli17-9728910.jpg"/>
          <p:cNvPicPr>
            <a:picLocks noGrp="1" noChangeAspect="1"/>
          </p:cNvPicPr>
          <p:nvPr>
            <p:ph idx="1"/>
          </p:nvPr>
        </p:nvPicPr>
        <p:blipFill>
          <a:blip r:embed="rId2"/>
          <a:srcRect l="11250" r="11250"/>
          <a:stretch>
            <a:fillRect/>
          </a:stretch>
        </p:blipFill>
        <p:spPr>
          <a:xfrm>
            <a:off x="214281" y="714356"/>
            <a:ext cx="5512925" cy="5572164"/>
          </a:xfrm>
          <a:prstGeom prst="cloud">
            <a:avLst/>
          </a:prstGeom>
          <a:ln>
            <a:solidFill>
              <a:srgbClr val="FFFF00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5786446" y="1928802"/>
            <a:ext cx="300039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María... ¿te acostarías con un hombre por un millón de dólares?</a:t>
            </a:r>
            <a:br>
              <a:rPr lang="es-E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 </a:t>
            </a:r>
            <a:r>
              <a:rPr lang="es-E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¡Claro que sí!</a:t>
            </a:r>
            <a:br>
              <a:rPr lang="es-E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000496" y="928670"/>
            <a:ext cx="5854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latin typeface="Curlz MT" pitchFamily="82" charset="0"/>
              </a:rPr>
              <a:t>Pac-Jaz</a:t>
            </a:r>
            <a:endParaRPr lang="es-ES" sz="11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zipi-zape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29058" y="1142984"/>
            <a:ext cx="4977089" cy="4929222"/>
          </a:xfrm>
          <a:prstGeom prst="cloud">
            <a:avLst/>
          </a:prstGeom>
          <a:ln>
            <a:solidFill>
              <a:srgbClr val="C00000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214283" y="714356"/>
            <a:ext cx="371477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¡Papá! ¡Papá! ¡¡¡También dijo que sí!!!</a:t>
            </a:r>
            <a:b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- Vale y pregúntale también a tu hermano mayor.</a:t>
            </a:r>
            <a:b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 Paco, te acostarías con un hombre por un millón de dólares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?</a:t>
            </a:r>
            <a:r>
              <a:rPr lang="es-ES" sz="2800" dirty="0">
                <a:solidFill>
                  <a:schemeClr val="bg1"/>
                </a:solidFill>
              </a:rPr>
              <a:t> </a:t>
            </a: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 pues claro tío!!!</a:t>
            </a:r>
            <a:b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000496" y="4500570"/>
            <a:ext cx="58541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latin typeface="Curlz MT" pitchFamily="82" charset="0"/>
              </a:rPr>
              <a:t>Pac-Jaz</a:t>
            </a:r>
            <a:endParaRPr lang="es-ES" sz="1100" dirty="0" smtClean="0">
              <a:latin typeface="Curlz MT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retiredmansmokingpipehgod2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714488"/>
            <a:ext cx="3714744" cy="4546012"/>
          </a:xfrm>
        </p:spPr>
      </p:pic>
      <p:sp>
        <p:nvSpPr>
          <p:cNvPr id="4" name="3 CuadroTexto"/>
          <p:cNvSpPr txBox="1"/>
          <p:nvPr/>
        </p:nvSpPr>
        <p:spPr>
          <a:xfrm>
            <a:off x="5000628" y="1214422"/>
            <a:ext cx="378621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Char char="-"/>
            </a:pPr>
            <a:r>
              <a:rPr lang="es-E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Papá </a:t>
            </a:r>
            <a:r>
              <a:rPr lang="es-ES" sz="2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Papá</a:t>
            </a:r>
            <a:r>
              <a:rPr 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él también   ha dicho que sí!!!</a:t>
            </a:r>
            <a:br>
              <a:rPr 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         ¿Ves?... </a:t>
            </a:r>
            <a:r>
              <a:rPr lang="es-E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'VIRTUALMENTE' </a:t>
            </a:r>
            <a:r>
              <a:rPr 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tenemos tres millones de dólares, </a:t>
            </a:r>
            <a:endParaRPr lang="es-ES" sz="2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 algn="ctr">
              <a:buFontTx/>
              <a:buChar char="-"/>
            </a:pPr>
            <a:r>
              <a:rPr lang="es-E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pero </a:t>
            </a:r>
            <a:r>
              <a:rPr lang="es-E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'REALMENTE</a:t>
            </a:r>
            <a:r>
              <a:rPr lang="es-E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' </a:t>
            </a:r>
            <a:r>
              <a:rPr 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sólo tenemos un par de putas y un maricón , en casa</a:t>
            </a:r>
          </a:p>
          <a:p>
            <a:pPr algn="ctr"/>
            <a:endParaRPr lang="es-ES" sz="24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6" name="5 Imagen" descr="los-ninos-y-su-educacion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785794"/>
            <a:ext cx="2486025" cy="291465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143240" y="4357694"/>
            <a:ext cx="58541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latin typeface="Curlz MT" pitchFamily="82" charset="0"/>
              </a:rPr>
              <a:t>Pac-Jaz</a:t>
            </a:r>
            <a:endParaRPr lang="es-ES" sz="1100" dirty="0" smtClean="0">
              <a:latin typeface="Curlz MT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9933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rtel1jaja.gif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2000232" y="357166"/>
            <a:ext cx="5643602" cy="5643602"/>
          </a:xfrm>
        </p:spPr>
      </p:pic>
      <p:sp>
        <p:nvSpPr>
          <p:cNvPr id="5" name="4 CuadroTexto"/>
          <p:cNvSpPr txBox="1"/>
          <p:nvPr/>
        </p:nvSpPr>
        <p:spPr>
          <a:xfrm>
            <a:off x="2143108" y="6143644"/>
            <a:ext cx="4283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Ravie" pitchFamily="82" charset="0"/>
              </a:rPr>
              <a:t>Francisco del Olmo-Jazmín</a:t>
            </a:r>
            <a:endParaRPr lang="es-ES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Ravie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572264" y="1142984"/>
            <a:ext cx="5854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latin typeface="Curlz MT" pitchFamily="82" charset="0"/>
              </a:rPr>
              <a:t>Pac-Jaz</a:t>
            </a:r>
            <a:endParaRPr lang="es-ES" sz="1100" dirty="0">
              <a:latin typeface="Curlz MT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-cuota-diaria-de-humor--2-en1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la-cuota-diaria-de-humor--2-en1-milespowerpoints.com</Template>
  <TotalTime>0</TotalTime>
  <Words>181</Words>
  <Application>Microsoft Office PowerPoint</Application>
  <PresentationFormat>Presentación en pantalla (4:3)</PresentationFormat>
  <Paragraphs>63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la-cuota-diaria-de-humor--2-en1-milespowerpoints.com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2012-06-20T00:47:03Z</dcterms:created>
  <dcterms:modified xsi:type="dcterms:W3CDTF">2012-06-20T00:48:32Z</dcterms:modified>
</cp:coreProperties>
</file>