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sldIdLst>
    <p:sldId id="256" r:id="rId4"/>
    <p:sldId id="259" r:id="rId5"/>
    <p:sldId id="265" r:id="rId6"/>
    <p:sldId id="263" r:id="rId7"/>
    <p:sldId id="264" r:id="rId8"/>
    <p:sldId id="266" r:id="rId9"/>
    <p:sldId id="258" r:id="rId10"/>
    <p:sldId id="262" r:id="rId11"/>
    <p:sldId id="257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14/06/2012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14/06/2012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14/06/2012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14/06/2012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14/06/2012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14/06/2012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14/06/2012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14/06/2012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14/06/2012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14/06/2012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14/06/2012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DD3CB3-0A5E-4678-A648-7A23A9C2E6AF}" type="slidenum">
              <a:rPr lang="es-ES_tradnl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 advClick="0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0C9ABE-C94E-45A3-B495-5BD028A65CDA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 spd="slow"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14/06/2012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AF85C8F-7174-4A81-BDDB-3289ADDD0E45}" type="slidenum">
              <a:rPr lang="es-ES_tradnl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D98B9FE-C38D-423E-9009-FADBEA86B3F3}" type="slidenum">
              <a:rPr lang="en-US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ransition spd="slow" advClick="0" advTm="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FRANCISCO%20MIGUEL\Desktop\Nueva%20carpeta%20(2)\la%20bella%20y%20la%20bestia%20celin%20dion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8.jpeg"/><Relationship Id="rId2" Type="http://schemas.openxmlformats.org/officeDocument/2006/relationships/hyperlink" Target="http://www.mispps.com/lists/?p=subscribe&amp;id=2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register" TargetMode="External"/><Relationship Id="rId5" Type="http://schemas.openxmlformats.org/officeDocument/2006/relationships/image" Target="../media/image7.png"/><Relationship Id="rId4" Type="http://schemas.openxmlformats.org/officeDocument/2006/relationships/hyperlink" Target="http://www.mispp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-bella-y-la-best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0"/>
            <a:ext cx="6858024" cy="6858024"/>
          </a:xfrm>
          <a:prstGeom prst="rect">
            <a:avLst/>
          </a:prstGeom>
        </p:spPr>
      </p:pic>
      <p:pic>
        <p:nvPicPr>
          <p:cNvPr id="3" name="la bella y la bestia celin dion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0" y="213360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dirty="0" smtClean="0">
                <a:solidFill>
                  <a:schemeClr val="bg1"/>
                </a:solidFill>
              </a:rPr>
              <a:t>ADIVINANZA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5214950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dirty="0" smtClean="0">
                <a:solidFill>
                  <a:schemeClr val="bg1"/>
                </a:solidFill>
              </a:rPr>
              <a:t>No hagas click la presentación avanzará sola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  <p:animClr clrSpc="rgb">
                                      <p:cBhvr>
                                        <p:cTn id="7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3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  <p:animClr clrSpc="rgb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animClr clrSpc="rgb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187450" y="2133600"/>
            <a:ext cx="691356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dirty="0">
                <a:solidFill>
                  <a:schemeClr val="bg1"/>
                </a:solidFill>
              </a:rPr>
              <a:t>¿Qué le dijo la Bestia a la Bella</a:t>
            </a:r>
            <a:r>
              <a:rPr lang="es-ES" sz="4000" dirty="0" smtClean="0">
                <a:solidFill>
                  <a:schemeClr val="bg1"/>
                </a:solidFill>
              </a:rPr>
              <a:t>?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  <p:animClr clrSpc="rgb">
                                      <p:cBhvr>
                                        <p:cTn id="7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187450" y="2133600"/>
            <a:ext cx="691356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dirty="0" smtClean="0">
                <a:solidFill>
                  <a:schemeClr val="bg1"/>
                </a:solidFill>
              </a:rPr>
              <a:t>Piensa con tranquilidad 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285852" y="3929066"/>
            <a:ext cx="691356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dirty="0" smtClean="0">
                <a:solidFill>
                  <a:schemeClr val="bg1"/>
                </a:solidFill>
              </a:rPr>
              <a:t>mientras escuchas la música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3300"/>
                                      </p:to>
                                    </p:animClr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3300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187450" y="2133600"/>
            <a:ext cx="691356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dirty="0" smtClean="0">
                <a:solidFill>
                  <a:schemeClr val="bg1"/>
                </a:solidFill>
              </a:rPr>
              <a:t>¿La adivinaste? 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  <p:animClr clrSpc="rgb">
                                      <p:cBhvr>
                                        <p:cTn id="7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3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285852" y="2357430"/>
            <a:ext cx="691356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dirty="0" smtClean="0">
                <a:solidFill>
                  <a:schemeClr val="bg1"/>
                </a:solidFill>
              </a:rPr>
              <a:t>Ahí va la respuesta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hoto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32013"/>
            <a:ext cx="6300788" cy="4725987"/>
          </a:xfrm>
          <a:prstGeom prst="rect">
            <a:avLst/>
          </a:prstGeom>
          <a:noFill/>
        </p:spPr>
      </p:pic>
      <p:sp>
        <p:nvSpPr>
          <p:cNvPr id="7171" name="AutoShape 3" descr="Photo001"/>
          <p:cNvSpPr>
            <a:spLocks noChangeArrowheads="1"/>
          </p:cNvSpPr>
          <p:nvPr/>
        </p:nvSpPr>
        <p:spPr bwMode="auto">
          <a:xfrm>
            <a:off x="2339975" y="0"/>
            <a:ext cx="6804025" cy="4365625"/>
          </a:xfrm>
          <a:prstGeom prst="cloudCallout">
            <a:avLst>
              <a:gd name="adj1" fmla="val -73333"/>
              <a:gd name="adj2" fmla="val 7162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s-ES" dirty="0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95288" y="1412875"/>
            <a:ext cx="26638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>
                <a:solidFill>
                  <a:schemeClr val="bg1"/>
                </a:solidFill>
              </a:rPr>
              <a:t>¡Eres tan mona!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0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1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7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3300"/>
                                      </p:to>
                                    </p:animClr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330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4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  <p:animClr clrSpc="rgb">
                                      <p:cBhvr>
                                        <p:cTn id="25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himpance-riendo-risa-carcaj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8097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286644" y="6143644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Pacogiralda</a:t>
            </a:r>
            <a:endParaRPr lang="es-E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dirty="0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dirty="0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dirty="0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Eróticos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Eróticos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99</Words>
  <PresentationFormat>Presentación en pantalla (4:3)</PresentationFormat>
  <Paragraphs>37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Tema de Office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FRANCISCO MIGUEL</dc:creator>
  <cp:lastModifiedBy>FRANCISCO MIGUEL</cp:lastModifiedBy>
  <cp:revision>13</cp:revision>
  <dcterms:created xsi:type="dcterms:W3CDTF">2012-06-13T14:03:01Z</dcterms:created>
  <dcterms:modified xsi:type="dcterms:W3CDTF">2012-06-14T00:29:50Z</dcterms:modified>
</cp:coreProperties>
</file>