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87" r:id="rId3"/>
    <p:sldId id="321" r:id="rId4"/>
    <p:sldId id="296" r:id="rId5"/>
    <p:sldId id="289" r:id="rId6"/>
    <p:sldId id="324" r:id="rId7"/>
    <p:sldId id="322" r:id="rId8"/>
    <p:sldId id="325" r:id="rId9"/>
    <p:sldId id="303" r:id="rId10"/>
    <p:sldId id="295" r:id="rId11"/>
    <p:sldId id="291" r:id="rId12"/>
    <p:sldId id="299" r:id="rId13"/>
    <p:sldId id="311" r:id="rId14"/>
    <p:sldId id="312" r:id="rId15"/>
    <p:sldId id="323" r:id="rId16"/>
    <p:sldId id="313" r:id="rId17"/>
    <p:sldId id="314" r:id="rId18"/>
    <p:sldId id="315" r:id="rId19"/>
    <p:sldId id="316" r:id="rId20"/>
    <p:sldId id="317" r:id="rId21"/>
    <p:sldId id="318" r:id="rId22"/>
    <p:sldId id="319" r:id="rId23"/>
    <p:sldId id="320" r:id="rId24"/>
    <p:sldId id="306" r:id="rId25"/>
    <p:sldId id="292" r:id="rId26"/>
    <p:sldId id="307" r:id="rId27"/>
    <p:sldId id="308" r:id="rId28"/>
    <p:sldId id="298" r:id="rId29"/>
    <p:sldId id="288" r:id="rId30"/>
    <p:sldId id="304" r:id="rId31"/>
    <p:sldId id="293" r:id="rId32"/>
    <p:sldId id="305" r:id="rId33"/>
    <p:sldId id="309" r:id="rId34"/>
    <p:sldId id="297" r:id="rId35"/>
    <p:sldId id="285" r:id="rId36"/>
    <p:sldId id="326" r:id="rId3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4E1F2"/>
    <a:srgbClr val="660033"/>
    <a:srgbClr val="FF0066"/>
    <a:srgbClr val="FFFFCC"/>
    <a:srgbClr val="663300"/>
    <a:srgbClr val="6600FF"/>
    <a:srgbClr val="33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61E7DC5A-8DE3-4CAC-8A13-20D57FEE25EE}" type="datetimeFigureOut">
              <a:rPr lang="es-ES"/>
              <a:pPr>
                <a:defRPr/>
              </a:pPr>
              <a:t>29/12/2014</a:t>
            </a:fld>
            <a:endParaRPr lang="es-E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419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9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29CDE6BE-275A-4B5B-8017-B644328BF5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5733C-4C85-4D15-9CBF-9BD3B54580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E1AC2F-1338-4A59-864A-40338E048C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930B93-99B4-4199-B180-9CFBD2ECC1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86C9B7-0D9D-4C19-BD98-37047E2BC4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A7492-CEB3-4D1F-91D2-645050F756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E67217-861C-43BA-B64D-FB2F3CC992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DFD800-9C59-4CEC-9B17-17724E0EA3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6E1AB3-06C3-4CBB-8055-FD0A179D80C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0AABC3-5E79-44D2-91AE-ABC1820FE0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B0BED4-42C4-40C1-A5D7-1196CBA774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0C9365-011D-44BF-A658-1778982DD64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E1AFA2-6BD5-48E3-8995-F23AEC3D87F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FD42DBE-86D1-44AF-827C-A706BFF5699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9FF4BDE-9ED2-4414-B557-C1DCCCAE10CD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image" Target="../media/image43.jpeg"/><Relationship Id="rId4" Type="http://schemas.openxmlformats.org/officeDocument/2006/relationships/image" Target="../media/image4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illusion-017"/>
          <p:cNvPicPr>
            <a:picLocks noChangeAspect="1" noChangeArrowheads="1" noCrop="1"/>
          </p:cNvPicPr>
          <p:nvPr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3388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827584" y="1052736"/>
            <a:ext cx="8496944" cy="3599979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b="1" kern="10" spc="-360" dirty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/>
              </a:rPr>
              <a:t>LA </a:t>
            </a:r>
            <a:r>
              <a:rPr lang="es-ES" sz="3600" b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/>
              </a:rPr>
              <a:t> ABUELA  </a:t>
            </a:r>
            <a:r>
              <a:rPr lang="es-ES" sz="3600" b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/>
              </a:rPr>
              <a:t>FUMA     </a:t>
            </a:r>
            <a:endParaRPr lang="es-ES" sz="3600" b="1" kern="10" spc="-360" dirty="0">
              <a:ln w="25400">
                <a:solidFill>
                  <a:srgbClr val="FF00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Arial Black"/>
            </a:endParaRPr>
          </a:p>
        </p:txBody>
      </p:sp>
      <p:pic>
        <p:nvPicPr>
          <p:cNvPr id="2056" name="Picture 10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088" y="5516563"/>
            <a:ext cx="900112" cy="98107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057" name="WordArt 11" descr="rainbow"/>
          <p:cNvSpPr>
            <a:spLocks noChangeArrowheads="1" noChangeShapeType="1" noTextEdit="1"/>
          </p:cNvSpPr>
          <p:nvPr/>
        </p:nvSpPr>
        <p:spPr bwMode="auto">
          <a:xfrm>
            <a:off x="4859338" y="5949950"/>
            <a:ext cx="2809875" cy="4302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2058" name="Picture 1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5229200"/>
            <a:ext cx="1295400" cy="755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59" name="Rectangle 13"/>
          <p:cNvSpPr>
            <a:spLocks noChangeArrowheads="1"/>
          </p:cNvSpPr>
          <p:nvPr/>
        </p:nvSpPr>
        <p:spPr bwMode="auto">
          <a:xfrm>
            <a:off x="468313" y="6092825"/>
            <a:ext cx="2339102" cy="369332"/>
          </a:xfrm>
          <a:prstGeom prst="rect">
            <a:avLst/>
          </a:prstGeom>
          <a:solidFill>
            <a:srgbClr val="64E1F2"/>
          </a:solidFill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 dirty="0" smtClean="0"/>
              <a:t>Grupo EXTELESON</a:t>
            </a:r>
            <a:endParaRPr lang="es-ES" b="1" dirty="0"/>
          </a:p>
        </p:txBody>
      </p:sp>
      <p:pic>
        <p:nvPicPr>
          <p:cNvPr id="15" name="Picture 12" descr="Image1"/>
          <p:cNvPicPr>
            <a:picLocks noChangeAspect="1" noChangeArrowheads="1" noCrop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 flipH="1">
            <a:off x="611560" y="4797152"/>
            <a:ext cx="766614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split orient="vert"/>
    <p:sndAc>
      <p:stSnd loop="1">
        <p:snd r:embed="rId2" name="grupo exteleson la abuela fuma (cumbia 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7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bailando20abuela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548680"/>
            <a:ext cx="6535606" cy="56886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5 vieja fuma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lum bright="14000" contrast="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 descr="C:\Documents and Settings\Dell\Escritorio\abuela-bebiendo-cervez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0"/>
            <a:ext cx="5688632" cy="6917577"/>
          </a:xfrm>
          <a:prstGeom prst="flowChartAlternateProcess">
            <a:avLst/>
          </a:prstGeom>
          <a:noFill/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_DSC85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97363" y="-2601913"/>
            <a:ext cx="15240001" cy="102012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Baile%20de%20Epoca%20de%20Mayores%20en%20el%20Casino%200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6582"/>
            <a:ext cx="9324528" cy="69945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Fiestas%20Hogar%20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principal-los-mayores-protagonizan-una-exhibicion-de-bailes-de-salon-gerontogimnasia-y-tai-chi-en-la-clausura-del-xvi-encuentro-cultural-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587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abuela-fumando.jpg"/>
          <p:cNvPicPr>
            <a:picLocks noChangeAspect="1" noChangeArrowheads="1"/>
          </p:cNvPicPr>
          <p:nvPr/>
        </p:nvPicPr>
        <p:blipFill>
          <a:blip r:embed="rId2" cstate="print"/>
          <a:srcRect r="1333" b="101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lum bright="14000" contrast="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2" descr="C:\Documents and Settings\Dell\Escritorio\35.jpg"/>
          <p:cNvPicPr>
            <a:picLocks noChangeAspect="1" noChangeArrowheads="1"/>
          </p:cNvPicPr>
          <p:nvPr/>
        </p:nvPicPr>
        <p:blipFill>
          <a:blip r:embed="rId3" cstate="print"/>
          <a:srcRect l="5815" t="7700" r="4629" b="14124"/>
          <a:stretch>
            <a:fillRect/>
          </a:stretch>
        </p:blipFill>
        <p:spPr bwMode="auto">
          <a:xfrm>
            <a:off x="1691680" y="0"/>
            <a:ext cx="55446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baile-mayo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94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395174_abuelas_sexy_201306141206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78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lum bright="14000" contrast="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Documents and Settings\Dell\Escritorio\abuel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1" y="764704"/>
            <a:ext cx="7296811" cy="54726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_DSC85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02963" cy="73174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lum bright="14000" contrast="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Documents and Settings\Dell\Escritorio\abuelas-divertidas.jpg"/>
          <p:cNvPicPr>
            <a:picLocks noChangeAspect="1" noChangeArrowheads="1"/>
          </p:cNvPicPr>
          <p:nvPr/>
        </p:nvPicPr>
        <p:blipFill>
          <a:blip r:embed="rId3" cstate="print"/>
          <a:srcRect b="6493"/>
          <a:stretch>
            <a:fillRect/>
          </a:stretch>
        </p:blipFill>
        <p:spPr bwMode="auto">
          <a:xfrm>
            <a:off x="539552" y="476672"/>
            <a:ext cx="8059035" cy="58326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DSC012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79707" cy="69597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LoPagancambiad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287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lum bright="14000" contrast="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C:\Documents and Settings\Dell\Escritorio\voisaur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5" y="620688"/>
            <a:ext cx="8136905" cy="57606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lum bright="14000" contrast="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Dell\Escritorio\abueli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332656"/>
            <a:ext cx="4392488" cy="62244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La-abuela-es-mulata-y-fuma-puros_-766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60648"/>
            <a:ext cx="4794017" cy="64087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lum bright="14000" contrast="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C:\Documents and Settings\Dell\Escritorio\Playa Benidorm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20688"/>
            <a:ext cx="8379115" cy="57606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lum bright="14000" contrast="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C:\Documents and Settings\Dell\Escritorio\CORSOS_(1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76672"/>
            <a:ext cx="8706459" cy="58326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3075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0010528550.jpg"/>
          <p:cNvPicPr>
            <a:picLocks noChangeAspect="1" noChangeArrowheads="1"/>
          </p:cNvPicPr>
          <p:nvPr/>
        </p:nvPicPr>
        <p:blipFill>
          <a:blip r:embed="rId2" cstate="print"/>
          <a:srcRect r="12001"/>
          <a:stretch>
            <a:fillRect/>
          </a:stretch>
        </p:blipFill>
        <p:spPr bwMode="auto">
          <a:xfrm>
            <a:off x="0" y="0"/>
            <a:ext cx="919460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P4240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Curso%20de%20Bailes%20Latinos%20para%20Mayores%20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468945" cy="71014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7"/>
          <p:cNvPicPr>
            <a:picLocks noChangeAspect="1" noChangeArrowheads="1" noCrop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lum bright="14000" contrast="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 descr="C:\Documents and Settings\Dell\Escritorio\imagesCARGAGU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574506"/>
            <a:ext cx="4283968" cy="2824133"/>
          </a:xfrm>
          <a:prstGeom prst="rect">
            <a:avLst/>
          </a:prstGeom>
          <a:noFill/>
        </p:spPr>
      </p:pic>
      <p:pic>
        <p:nvPicPr>
          <p:cNvPr id="26627" name="Picture 3" descr="C:\Documents and Settings\Dell\Escritorio\00105285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188640"/>
            <a:ext cx="5839972" cy="3284984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1196330220_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573016"/>
            <a:ext cx="4139952" cy="2864847"/>
          </a:xfrm>
          <a:prstGeom prst="rect">
            <a:avLst/>
          </a:prstGeom>
          <a:noFill/>
        </p:spPr>
      </p:pic>
      <p:pic>
        <p:nvPicPr>
          <p:cNvPr id="5" name="Picture 2" descr="C:\Documents and Settings\Dell\Escritorio\imagesCAINIRSF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135140">
            <a:off x="440208" y="747467"/>
            <a:ext cx="3080481" cy="19396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abuelas cachondas.jpg"/>
          <p:cNvPicPr>
            <a:picLocks noChangeAspect="1" noChangeArrowheads="1"/>
          </p:cNvPicPr>
          <p:nvPr/>
        </p:nvPicPr>
        <p:blipFill>
          <a:blip r:embed="rId2" cstate="print"/>
          <a:srcRect b="25381"/>
          <a:stretch>
            <a:fillRect/>
          </a:stretch>
        </p:blipFill>
        <p:spPr bwMode="auto">
          <a:xfrm>
            <a:off x="-540568" y="0"/>
            <a:ext cx="1076850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20090705194617-baile-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isidora.jpg"/>
          <p:cNvPicPr>
            <a:picLocks noChangeAspect="1" noChangeArrowheads="1"/>
          </p:cNvPicPr>
          <p:nvPr/>
        </p:nvPicPr>
        <p:blipFill>
          <a:blip r:embed="rId2" cstate="print"/>
          <a:srcRect l="19994" r="190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20090705194747-baile1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lum bright="14000" contrast="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C:\Documents and Settings\Dell\Escritorio\abuel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88640"/>
            <a:ext cx="6257930" cy="64849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Dell\Escritorio\1204654019_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 descr="animation3.gif"/>
          <p:cNvPicPr>
            <a:picLocks noChangeAspect="1"/>
          </p:cNvPicPr>
          <p:nvPr/>
        </p:nvPicPr>
        <p:blipFill>
          <a:blip r:embed="rId2" cstate="print"/>
          <a:srcRect l="3331" t="2769" r="2597" b="796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5003800" y="476250"/>
            <a:ext cx="3635375" cy="4552950"/>
          </a:xfrm>
          <a:prstGeom prst="rect">
            <a:avLst/>
          </a:prstGeom>
          <a:solidFill>
            <a:srgbClr val="9933FF"/>
          </a:solidFill>
          <a:ln w="38100">
            <a:solidFill>
              <a:srgbClr val="1CDEF8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endParaRPr lang="fr-FR" sz="3600" b="1">
              <a:solidFill>
                <a:srgbClr val="FFFF00"/>
              </a:solidFill>
              <a:latin typeface="Comic Sans MS" pitchFamily="66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fr-FR" sz="3600" b="1">
                <a:solidFill>
                  <a:srgbClr val="FFFF00"/>
                </a:solidFill>
                <a:latin typeface="Comic Sans MS" pitchFamily="66" charset="0"/>
              </a:rPr>
              <a:t>Hoy es </a:t>
            </a:r>
            <a:fld id="{97953EC6-7D3E-47AA-AAD5-CBDA74535DA8}" type="datetime2">
              <a:rPr lang="es-ES_tradnl" sz="3600" b="1">
                <a:solidFill>
                  <a:srgbClr val="FFFF00"/>
                </a:solidFill>
                <a:latin typeface="Comic Sans MS" pitchFamily="66" charset="0"/>
              </a:rPr>
              <a:pPr algn="ctr" eaLnBrk="0" hangingPunct="0">
                <a:spcBef>
                  <a:spcPct val="50000"/>
                </a:spcBef>
              </a:pPr>
              <a:t>lunes, 29 de diciembre de 2014</a:t>
            </a:fld>
            <a:endParaRPr lang="es-ES" sz="3600" b="1">
              <a:solidFill>
                <a:srgbClr val="FFFF00"/>
              </a:solidFill>
              <a:latin typeface="Comic Sans MS" pitchFamily="66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fr-FR" sz="3200" b="1">
                <a:solidFill>
                  <a:srgbClr val="FFFF00"/>
                </a:solidFill>
                <a:latin typeface="Comic Sans MS" pitchFamily="66" charset="0"/>
              </a:rPr>
              <a:t>Ahora mismo son las </a:t>
            </a:r>
            <a:fld id="{013391C8-101E-4F60-88FA-281F9CFF4C85}" type="datetime10">
              <a:rPr lang="fr-FR" sz="3200" b="1">
                <a:solidFill>
                  <a:srgbClr val="FFFF00"/>
                </a:solidFill>
                <a:latin typeface="Comic Sans MS" pitchFamily="66" charset="0"/>
              </a:rPr>
              <a:pPr algn="ctr" eaLnBrk="0" hangingPunct="0">
                <a:spcBef>
                  <a:spcPct val="50000"/>
                </a:spcBef>
              </a:pPr>
              <a:t>20:18</a:t>
            </a:fld>
            <a:r>
              <a:rPr lang="fr-FR" sz="3200" b="1">
                <a:solidFill>
                  <a:srgbClr val="FFFF00"/>
                </a:solidFill>
                <a:latin typeface="Comic Sans MS" pitchFamily="66" charset="0"/>
              </a:rPr>
              <a:t> h.</a:t>
            </a:r>
          </a:p>
          <a:p>
            <a:pPr algn="ctr" eaLnBrk="0" hangingPunct="0">
              <a:spcBef>
                <a:spcPct val="50000"/>
              </a:spcBef>
            </a:pPr>
            <a:endParaRPr lang="fr-FR" sz="32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59396" name="WordArt 4"/>
          <p:cNvSpPr>
            <a:spLocks noChangeArrowheads="1" noChangeShapeType="1" noTextEdit="1"/>
          </p:cNvSpPr>
          <p:nvPr/>
        </p:nvSpPr>
        <p:spPr bwMode="auto">
          <a:xfrm>
            <a:off x="755650" y="1989138"/>
            <a:ext cx="3887788" cy="37449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 pitchFamily="34" charset="0"/>
              </a:rPr>
              <a:t>Un fuerte </a:t>
            </a:r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 pitchFamily="34" charset="0"/>
              </a:rPr>
              <a:t>Abrazo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 pitchFamily="34" charset="0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 pitchFamily="34" charset="0"/>
              </a:rPr>
              <a:t>buen día!</a:t>
            </a:r>
          </a:p>
        </p:txBody>
      </p:sp>
      <p:pic>
        <p:nvPicPr>
          <p:cNvPr id="3077" name="Picture 5" descr="amrosaorvalho.gif (12453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333375"/>
            <a:ext cx="16573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WordArt 6" descr="rainbow"/>
          <p:cNvSpPr>
            <a:spLocks noChangeArrowheads="1" noChangeShapeType="1" noTextEdit="1"/>
          </p:cNvSpPr>
          <p:nvPr/>
        </p:nvSpPr>
        <p:spPr bwMode="auto">
          <a:xfrm>
            <a:off x="4716463" y="5949950"/>
            <a:ext cx="2808287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3079" name="Picture 7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0650" y="5300663"/>
            <a:ext cx="990600" cy="1079500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3080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 flipV="1">
            <a:off x="-3362103" y="3316384"/>
            <a:ext cx="6858000" cy="225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25243" y="3339246"/>
            <a:ext cx="6858000" cy="17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"/>
            <a:ext cx="9144000" cy="188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animBg="1"/>
      <p:bldP spid="5939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ABUELA FUMA">
  <a:themeElements>
    <a:clrScheme name="America.-Nino Brav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merica.-Nino Brav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merica.-Nino Brav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merica.-Nino Brav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merica.-Nino Brav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merica.-Nino Brav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merica.-Nino Brav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merica.-Nino Brav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merica.-Nino Brav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merica.-Nino Brav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merica.-Nino Brav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merica.-Nino Brav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merica.-Nino Brav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merica.-Nino Brav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ABUELA FUMA</Template>
  <TotalTime>35</TotalTime>
  <Words>88</Words>
  <Application>Microsoft Office PowerPoint</Application>
  <PresentationFormat>Presentación en pantalla (4:3)</PresentationFormat>
  <Paragraphs>38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LA ABUELA FUMA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2014-12-29T18:46:47Z</dcterms:created>
  <dcterms:modified xsi:type="dcterms:W3CDTF">2014-12-29T19:22:43Z</dcterms:modified>
</cp:coreProperties>
</file>