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notesSlides/notesSlide18.xml" ContentType="application/vnd.openxmlformats-officedocument.presentationml.notes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4"/>
  </p:notesMasterIdLst>
  <p:sldIdLst>
    <p:sldId id="339" r:id="rId3"/>
    <p:sldId id="393" r:id="rId4"/>
    <p:sldId id="400" r:id="rId5"/>
    <p:sldId id="341" r:id="rId6"/>
    <p:sldId id="292" r:id="rId7"/>
    <p:sldId id="307" r:id="rId8"/>
    <p:sldId id="395" r:id="rId9"/>
    <p:sldId id="311" r:id="rId10"/>
    <p:sldId id="342" r:id="rId11"/>
    <p:sldId id="335" r:id="rId12"/>
    <p:sldId id="361" r:id="rId13"/>
    <p:sldId id="302" r:id="rId14"/>
    <p:sldId id="349" r:id="rId15"/>
    <p:sldId id="334" r:id="rId16"/>
    <p:sldId id="345" r:id="rId17"/>
    <p:sldId id="308" r:id="rId18"/>
    <p:sldId id="346" r:id="rId19"/>
    <p:sldId id="337" r:id="rId20"/>
    <p:sldId id="392" r:id="rId21"/>
    <p:sldId id="336" r:id="rId22"/>
    <p:sldId id="354" r:id="rId23"/>
    <p:sldId id="405" r:id="rId24"/>
    <p:sldId id="352" r:id="rId25"/>
    <p:sldId id="306" r:id="rId26"/>
    <p:sldId id="356" r:id="rId27"/>
    <p:sldId id="298" r:id="rId28"/>
    <p:sldId id="359" r:id="rId29"/>
    <p:sldId id="303" r:id="rId30"/>
    <p:sldId id="366" r:id="rId31"/>
    <p:sldId id="305" r:id="rId32"/>
    <p:sldId id="374" r:id="rId33"/>
    <p:sldId id="338" r:id="rId34"/>
    <p:sldId id="379" r:id="rId35"/>
    <p:sldId id="296" r:id="rId36"/>
    <p:sldId id="377" r:id="rId37"/>
    <p:sldId id="407" r:id="rId38"/>
    <p:sldId id="378" r:id="rId39"/>
    <p:sldId id="310" r:id="rId40"/>
    <p:sldId id="304" r:id="rId41"/>
    <p:sldId id="404" r:id="rId42"/>
    <p:sldId id="391" r:id="rId43"/>
    <p:sldId id="406" r:id="rId44"/>
    <p:sldId id="383" r:id="rId45"/>
    <p:sldId id="403" r:id="rId46"/>
    <p:sldId id="386" r:id="rId47"/>
    <p:sldId id="381" r:id="rId48"/>
    <p:sldId id="312" r:id="rId49"/>
    <p:sldId id="376" r:id="rId50"/>
    <p:sldId id="314" r:id="rId51"/>
    <p:sldId id="371" r:id="rId52"/>
    <p:sldId id="409" r:id="rId53"/>
    <p:sldId id="380" r:id="rId54"/>
    <p:sldId id="410" r:id="rId55"/>
    <p:sldId id="397" r:id="rId56"/>
    <p:sldId id="330" r:id="rId57"/>
    <p:sldId id="398" r:id="rId58"/>
    <p:sldId id="367" r:id="rId59"/>
    <p:sldId id="333" r:id="rId60"/>
    <p:sldId id="362" r:id="rId61"/>
    <p:sldId id="399" r:id="rId62"/>
    <p:sldId id="411" r:id="rId6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0+PFcbO71ph25XVKT5qG4g" hashData="zsTjWbqAI7iBUvDcHCwi5v9tT7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950" y="-84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1327E5-4A9C-43C5-BE20-3CB1373B6707}" type="datetimeFigureOut">
              <a:rPr lang="es-ES" smtClean="0"/>
              <a:pPr/>
              <a:t>10/12/2017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798A03-5E1A-42B9-9F6B-0A625B920A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44E67-1756-4389-B1C1-F7E8ADBE92E6}" type="slidenum">
              <a:rPr lang="es-ES" smtClean="0"/>
              <a:pPr/>
              <a:t>6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8</a:t>
            </a:fld>
            <a:endParaRPr lang="es-ES_tradn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10</a:t>
            </a:fld>
            <a:endParaRPr lang="es-ES_tradn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12</a:t>
            </a:fld>
            <a:endParaRPr lang="es-ES_tradnl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14</a:t>
            </a:fld>
            <a:endParaRPr lang="es-ES_tradnl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16</a:t>
            </a:fld>
            <a:endParaRPr lang="es-ES_tradnl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18</a:t>
            </a:fld>
            <a:endParaRPr lang="es-ES_tradnl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20</a:t>
            </a:fld>
            <a:endParaRPr lang="es-ES_tradnl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24</a:t>
            </a:fld>
            <a:endParaRPr lang="es-ES_tradnl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44E67-1756-4389-B1C1-F7E8ADBE92E6}" type="slidenum">
              <a:rPr lang="es-ES" smtClean="0"/>
              <a:pPr/>
              <a:t>26</a:t>
            </a:fld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28</a:t>
            </a:fld>
            <a:endParaRPr lang="es-ES_tradnl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30</a:t>
            </a:fld>
            <a:endParaRPr lang="es-ES_tradnl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32</a:t>
            </a:fld>
            <a:endParaRPr lang="es-ES_tradnl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36</a:t>
            </a:fld>
            <a:endParaRPr lang="es-ES_tradnl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38</a:t>
            </a:fld>
            <a:endParaRPr lang="es-ES_tradnl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39</a:t>
            </a:fld>
            <a:endParaRPr lang="es-ES_tradnl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40</a:t>
            </a:fld>
            <a:endParaRPr lang="es-ES_tradnl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44E67-1756-4389-B1C1-F7E8ADBE92E6}" type="slidenum">
              <a:rPr lang="es-ES" smtClean="0"/>
              <a:pPr/>
              <a:t>42</a:t>
            </a:fld>
            <a:endParaRPr lang="es-E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47</a:t>
            </a:fld>
            <a:endParaRPr lang="es-ES_tradnl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51</a:t>
            </a:fld>
            <a:endParaRPr lang="es-ES_tradnl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44E67-1756-4389-B1C1-F7E8ADBE92E6}" type="slidenum">
              <a:rPr lang="es-ES" smtClean="0"/>
              <a:pPr/>
              <a:t>53</a:t>
            </a:fld>
            <a:endParaRPr lang="es-E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496E5-3EFB-4E89-BBB5-9AEC31450897}" type="slidenum">
              <a:rPr lang="es-ES_tradnl" smtClean="0"/>
              <a:pPr/>
              <a:t>58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9FB91-7FAB-4897-9B9F-748DAEC4D55B}" type="datetimeFigureOut">
              <a:rPr lang="es-ES" smtClean="0"/>
              <a:pPr/>
              <a:t>10/12/2017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32C68-5DF1-4E60-A8A6-8A54F5E2C1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9FB91-7FAB-4897-9B9F-748DAEC4D55B}" type="datetimeFigureOut">
              <a:rPr lang="es-ES" smtClean="0"/>
              <a:pPr/>
              <a:t>10/12/2017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32C68-5DF1-4E60-A8A6-8A54F5E2C1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9FB91-7FAB-4897-9B9F-748DAEC4D55B}" type="datetimeFigureOut">
              <a:rPr lang="es-ES" smtClean="0"/>
              <a:pPr/>
              <a:t>10/12/2017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32C68-5DF1-4E60-A8A6-8A54F5E2C1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9FB91-7FAB-4897-9B9F-748DAEC4D55B}" type="datetimeFigureOut">
              <a:rPr lang="es-ES" smtClean="0"/>
              <a:pPr/>
              <a:t>10/12/2017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32C68-5DF1-4E60-A8A6-8A54F5E2C1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9FB91-7FAB-4897-9B9F-748DAEC4D55B}" type="datetimeFigureOut">
              <a:rPr lang="es-ES" smtClean="0"/>
              <a:pPr/>
              <a:t>10/12/2017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32C68-5DF1-4E60-A8A6-8A54F5E2C1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9FB91-7FAB-4897-9B9F-748DAEC4D55B}" type="datetimeFigureOut">
              <a:rPr lang="es-ES" smtClean="0"/>
              <a:pPr/>
              <a:t>10/12/2017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32C68-5DF1-4E60-A8A6-8A54F5E2C1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9FB91-7FAB-4897-9B9F-748DAEC4D55B}" type="datetimeFigureOut">
              <a:rPr lang="es-ES" smtClean="0"/>
              <a:pPr/>
              <a:t>10/12/2017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32C68-5DF1-4E60-A8A6-8A54F5E2C1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9FB91-7FAB-4897-9B9F-748DAEC4D55B}" type="datetimeFigureOut">
              <a:rPr lang="es-ES" smtClean="0"/>
              <a:pPr/>
              <a:t>10/12/2017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32C68-5DF1-4E60-A8A6-8A54F5E2C1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9FB91-7FAB-4897-9B9F-748DAEC4D55B}" type="datetimeFigureOut">
              <a:rPr lang="es-ES" smtClean="0"/>
              <a:pPr/>
              <a:t>10/12/2017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32C68-5DF1-4E60-A8A6-8A54F5E2C1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9FB91-7FAB-4897-9B9F-748DAEC4D55B}" type="datetimeFigureOut">
              <a:rPr lang="es-ES" smtClean="0"/>
              <a:pPr/>
              <a:t>10/12/2017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32C68-5DF1-4E60-A8A6-8A54F5E2C1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59FB91-7FAB-4897-9B9F-748DAEC4D55B}" type="datetimeFigureOut">
              <a:rPr lang="es-ES" smtClean="0"/>
              <a:pPr/>
              <a:t>10/12/2017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32C68-5DF1-4E60-A8A6-8A54F5E2C1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59FB91-7FAB-4897-9B9F-748DAEC4D55B}" type="datetimeFigureOut">
              <a:rPr lang="es-ES" smtClean="0"/>
              <a:pPr/>
              <a:t>10/12/2017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232C68-5DF1-4E60-A8A6-8A54F5E2C1D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8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gi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gi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gif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gif"/><Relationship Id="rId4" Type="http://schemas.openxmlformats.org/officeDocument/2006/relationships/image" Target="../media/image43.jpe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e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gif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gif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65.jpeg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7.png"/><Relationship Id="rId10" Type="http://schemas.openxmlformats.org/officeDocument/2006/relationships/image" Target="../media/image7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94198" y="3394201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680198" y="3394201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" y="6783312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57161" y="5857898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57161" y="5715019"/>
            <a:ext cx="699094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980354" y="4572015"/>
            <a:ext cx="2692225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85786" y="1285860"/>
            <a:ext cx="8001056" cy="4357718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INTERESANTES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POSADOS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268081" y="5611366"/>
            <a:ext cx="2008837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000">
    <p:zoom/>
    <p:sndAc>
      <p:stSnd>
        <p:snd r:embed="rId2" name="frank sinatra - besame mucho117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8962" name="Picture 2" descr="http://storage.newsup.org/lg/2017/10/07/vot-kak-nado-pozirovat-so-skulpturoy-3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86908" cy="695367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linazul1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092825"/>
            <a:ext cx="9144000" cy="76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6" descr="linazul1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 flipH="1">
            <a:off x="5340350" y="3379788"/>
            <a:ext cx="5470525" cy="9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7" descr="linazul1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4295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</p:spPr>
      </p:pic>
      <p:pic>
        <p:nvPicPr>
          <p:cNvPr id="5" name="Picture 8" descr="linazul1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 flipH="1">
            <a:off x="-1571625" y="3379788"/>
            <a:ext cx="5470525" cy="9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Rectángulo"/>
          <p:cNvSpPr/>
          <p:nvPr/>
        </p:nvSpPr>
        <p:spPr>
          <a:xfrm>
            <a:off x="1928794" y="1643050"/>
            <a:ext cx="557216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Hacer tomas con una escultura es aburrido? </a:t>
            </a:r>
          </a:p>
          <a:p>
            <a:r>
              <a:rPr lang="es-ES" sz="36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No solo en estos casos Solo mira a estos tipos. </a:t>
            </a:r>
          </a:p>
          <a:p>
            <a:r>
              <a:rPr lang="es-ES" sz="36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Tomaron la postura con esculturas a otro nivel.</a:t>
            </a:r>
            <a:endParaRPr lang="es-ES" sz="36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7000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5106" name="Picture 2" descr="Estatua que vende periódico con una señora detrás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0827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storage.newsup.org/lg/2017/10/07/vot-kak-nado-pozirovat-so-skulpturoy-3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0"/>
            <a:ext cx="5500726" cy="6956130"/>
          </a:xfrm>
          <a:prstGeom prst="rect">
            <a:avLst/>
          </a:prstGeom>
          <a:noFill/>
        </p:spPr>
      </p:pic>
      <p:pic>
        <p:nvPicPr>
          <p:cNvPr id="2" name="Picture 5" descr="linazul1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092825"/>
            <a:ext cx="9144000" cy="76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6" descr="linazul1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 flipH="1">
            <a:off x="5340350" y="3379788"/>
            <a:ext cx="5470525" cy="9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7" descr="linazul1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74295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</p:spPr>
      </p:pic>
      <p:pic>
        <p:nvPicPr>
          <p:cNvPr id="5" name="Picture 8" descr="linazul1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 flipH="1">
            <a:off x="-1571625" y="3379788"/>
            <a:ext cx="5470525" cy="9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34 Cheurón"/>
          <p:cNvSpPr/>
          <p:nvPr/>
        </p:nvSpPr>
        <p:spPr>
          <a:xfrm rot="16200000">
            <a:off x="107137" y="392873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1475656" y="1772816"/>
            <a:ext cx="67379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4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Ravie" pitchFamily="82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1043608" y="33265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b="1" dirty="0">
              <a:solidFill>
                <a:srgbClr val="0000FF"/>
              </a:solidFill>
              <a:latin typeface="Arial Black" pitchFamily="34" charset="0"/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7751003" y="392873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7751003" y="1464443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107137" y="1321567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7751003" y="2464575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107137" y="2250261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7751003" y="3536145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16200000">
            <a:off x="107137" y="3178955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6200000">
            <a:off x="7751003" y="4536277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16200000">
            <a:off x="-32" y="4286256"/>
            <a:ext cx="1643074" cy="1071570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16200000">
            <a:off x="7751003" y="5464971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16200000">
            <a:off x="-35751" y="5536397"/>
            <a:ext cx="16430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19" name="Picture 2" descr="http://storage.newsup.org/lg/2017/10/07/vot-kak-nado-pozirovat-so-skulpturoy-4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0166" y="16636"/>
            <a:ext cx="6357950" cy="68413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1010" name="Picture 2" descr="Resultado de imagen de ESCENAS ESTATUAS SIMPATIC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" descr="http://storage.newsup.org/lg/2017/10/07/vot-kak-nado-pozirovat-so-skulpturoy-3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0"/>
            <a:ext cx="7286644" cy="7069853"/>
          </a:xfrm>
          <a:prstGeom prst="rect">
            <a:avLst/>
          </a:prstGeom>
          <a:noFill/>
        </p:spPr>
      </p:pic>
      <p:sp>
        <p:nvSpPr>
          <p:cNvPr id="15" name="14 Rombo"/>
          <p:cNvSpPr/>
          <p:nvPr/>
        </p:nvSpPr>
        <p:spPr>
          <a:xfrm rot="5400000">
            <a:off x="431541" y="-324036"/>
            <a:ext cx="1224136" cy="1872208"/>
          </a:xfrm>
          <a:prstGeom prst="diamond">
            <a:avLst/>
          </a:prstGeom>
          <a:solidFill>
            <a:schemeClr val="accent2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6" name="15 Rombo"/>
          <p:cNvSpPr/>
          <p:nvPr/>
        </p:nvSpPr>
        <p:spPr>
          <a:xfrm rot="5400000">
            <a:off x="503548" y="359532"/>
            <a:ext cx="1080120" cy="1872208"/>
          </a:xfrm>
          <a:prstGeom prst="diamond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7" name="16 Rombo"/>
          <p:cNvSpPr/>
          <p:nvPr/>
        </p:nvSpPr>
        <p:spPr>
          <a:xfrm rot="5400000">
            <a:off x="431541" y="1295640"/>
            <a:ext cx="1224136" cy="1872208"/>
          </a:xfrm>
          <a:prstGeom prst="diamond">
            <a:avLst/>
          </a:prstGeom>
          <a:solidFill>
            <a:schemeClr val="accent2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8" name="17 Rombo"/>
          <p:cNvSpPr/>
          <p:nvPr/>
        </p:nvSpPr>
        <p:spPr>
          <a:xfrm rot="5400000">
            <a:off x="503548" y="2015716"/>
            <a:ext cx="1152128" cy="1944216"/>
          </a:xfrm>
          <a:prstGeom prst="diamond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9" name="18 Rombo"/>
          <p:cNvSpPr/>
          <p:nvPr/>
        </p:nvSpPr>
        <p:spPr>
          <a:xfrm rot="5400000">
            <a:off x="539552" y="2843808"/>
            <a:ext cx="1080120" cy="1944216"/>
          </a:xfrm>
          <a:prstGeom prst="diamond">
            <a:avLst/>
          </a:prstGeom>
          <a:solidFill>
            <a:schemeClr val="accent2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0" name="19 Rombo"/>
          <p:cNvSpPr/>
          <p:nvPr/>
        </p:nvSpPr>
        <p:spPr>
          <a:xfrm rot="5400000">
            <a:off x="503548" y="3743910"/>
            <a:ext cx="1152128" cy="1944216"/>
          </a:xfrm>
          <a:prstGeom prst="diamond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1" name="20 Rombo"/>
          <p:cNvSpPr/>
          <p:nvPr/>
        </p:nvSpPr>
        <p:spPr>
          <a:xfrm rot="5400000">
            <a:off x="467546" y="4644008"/>
            <a:ext cx="1224136" cy="1944216"/>
          </a:xfrm>
          <a:prstGeom prst="diamond">
            <a:avLst/>
          </a:prstGeom>
          <a:solidFill>
            <a:schemeClr val="accent2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2" name="21 Rombo"/>
          <p:cNvSpPr/>
          <p:nvPr/>
        </p:nvSpPr>
        <p:spPr>
          <a:xfrm rot="5400000">
            <a:off x="467546" y="5436099"/>
            <a:ext cx="1224136" cy="1944216"/>
          </a:xfrm>
          <a:prstGeom prst="diamond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6" name="25 Rombo"/>
          <p:cNvSpPr/>
          <p:nvPr/>
        </p:nvSpPr>
        <p:spPr>
          <a:xfrm rot="5400000">
            <a:off x="7536914" y="-324036"/>
            <a:ext cx="1224136" cy="1872208"/>
          </a:xfrm>
          <a:prstGeom prst="diamond">
            <a:avLst/>
          </a:prstGeom>
          <a:solidFill>
            <a:schemeClr val="accent2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7" name="26 Rombo"/>
          <p:cNvSpPr/>
          <p:nvPr/>
        </p:nvSpPr>
        <p:spPr>
          <a:xfrm rot="5400000">
            <a:off x="7608922" y="359532"/>
            <a:ext cx="1080120" cy="1872208"/>
          </a:xfrm>
          <a:prstGeom prst="diamond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8" name="27 Rombo"/>
          <p:cNvSpPr/>
          <p:nvPr/>
        </p:nvSpPr>
        <p:spPr>
          <a:xfrm rot="5400000">
            <a:off x="7536914" y="1295640"/>
            <a:ext cx="1224136" cy="1872208"/>
          </a:xfrm>
          <a:prstGeom prst="diamond">
            <a:avLst/>
          </a:prstGeom>
          <a:solidFill>
            <a:schemeClr val="accent2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9" name="28 Rombo"/>
          <p:cNvSpPr/>
          <p:nvPr/>
        </p:nvSpPr>
        <p:spPr>
          <a:xfrm rot="5400000">
            <a:off x="7608922" y="2015716"/>
            <a:ext cx="1152128" cy="1944216"/>
          </a:xfrm>
          <a:prstGeom prst="diamond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0" name="29 Rombo"/>
          <p:cNvSpPr/>
          <p:nvPr/>
        </p:nvSpPr>
        <p:spPr>
          <a:xfrm rot="5400000">
            <a:off x="7644926" y="2843808"/>
            <a:ext cx="1080120" cy="1944216"/>
          </a:xfrm>
          <a:prstGeom prst="diamond">
            <a:avLst/>
          </a:prstGeom>
          <a:solidFill>
            <a:schemeClr val="accent2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1" name="30 Rombo"/>
          <p:cNvSpPr/>
          <p:nvPr/>
        </p:nvSpPr>
        <p:spPr>
          <a:xfrm rot="5400000">
            <a:off x="7608922" y="3743910"/>
            <a:ext cx="1152128" cy="1944216"/>
          </a:xfrm>
          <a:prstGeom prst="diamond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2" name="31 Rombo"/>
          <p:cNvSpPr/>
          <p:nvPr/>
        </p:nvSpPr>
        <p:spPr>
          <a:xfrm rot="5400000">
            <a:off x="7572918" y="4644008"/>
            <a:ext cx="1224136" cy="1944216"/>
          </a:xfrm>
          <a:prstGeom prst="diamond">
            <a:avLst/>
          </a:prstGeom>
          <a:solidFill>
            <a:schemeClr val="accent2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3" name="32 Rombo"/>
          <p:cNvSpPr/>
          <p:nvPr/>
        </p:nvSpPr>
        <p:spPr>
          <a:xfrm rot="5400000">
            <a:off x="7572918" y="5436099"/>
            <a:ext cx="1224136" cy="1944216"/>
          </a:xfrm>
          <a:prstGeom prst="diamond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513148030"/>
      </p:ext>
    </p:extLst>
  </p:cSld>
  <p:clrMapOvr>
    <a:masterClrMapping/>
  </p:clrMapOvr>
  <p:transition spd="med" advTm="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6130" name="Picture 2" descr="Persona acostado a un lado de una estatua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0282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http://storage.newsup.org/lg/2017/10/07/vot-kak-nado-pozirovat-so-skulpturoy-3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480" y="0"/>
            <a:ext cx="5715008" cy="7084721"/>
          </a:xfrm>
          <a:prstGeom prst="rect">
            <a:avLst/>
          </a:prstGeom>
          <a:noFill/>
        </p:spPr>
      </p:pic>
      <p:pic>
        <p:nvPicPr>
          <p:cNvPr id="3" name="2 Imagen" descr="rayas copia.gif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0" contrast="-15000"/>
          </a:blip>
          <a:stretch>
            <a:fillRect/>
          </a:stretch>
        </p:blipFill>
        <p:spPr>
          <a:xfrm rot="5400000">
            <a:off x="257734" y="5099479"/>
            <a:ext cx="1484784" cy="2000250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4" name="3 Imagen" descr="rayas copia.gif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0" contrast="-15000"/>
          </a:blip>
          <a:stretch>
            <a:fillRect/>
          </a:stretch>
        </p:blipFill>
        <p:spPr>
          <a:xfrm rot="5400000">
            <a:off x="257734" y="3747335"/>
            <a:ext cx="1484784" cy="2000250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5" name="4 Imagen" descr="rayas copia.gif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0" contrast="-15000"/>
          </a:blip>
          <a:stretch>
            <a:fillRect/>
          </a:stretch>
        </p:blipFill>
        <p:spPr>
          <a:xfrm rot="5400000">
            <a:off x="257734" y="2428875"/>
            <a:ext cx="1484784" cy="2000250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6" name="5 Imagen" descr="rayas copia.gif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0" contrast="-15000"/>
          </a:blip>
          <a:stretch>
            <a:fillRect/>
          </a:stretch>
        </p:blipFill>
        <p:spPr>
          <a:xfrm rot="5400000">
            <a:off x="230575" y="1083039"/>
            <a:ext cx="1484784" cy="2000250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7" name="6 Imagen" descr="rayas copia.gif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0" contrast="-15000"/>
          </a:blip>
          <a:stretch>
            <a:fillRect/>
          </a:stretch>
        </p:blipFill>
        <p:spPr>
          <a:xfrm rot="5400000">
            <a:off x="230575" y="-257733"/>
            <a:ext cx="1484784" cy="2000250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8" name="7 Imagen" descr="rayas copia.gif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0" contrast="-15000"/>
          </a:blip>
          <a:stretch>
            <a:fillRect/>
          </a:stretch>
        </p:blipFill>
        <p:spPr>
          <a:xfrm rot="5400000">
            <a:off x="7401483" y="5166895"/>
            <a:ext cx="1484784" cy="2000250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9" name="8 Imagen" descr="rayas copia.gif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0" contrast="-15000"/>
          </a:blip>
          <a:stretch>
            <a:fillRect/>
          </a:stretch>
        </p:blipFill>
        <p:spPr>
          <a:xfrm rot="5400000">
            <a:off x="7401483" y="3747335"/>
            <a:ext cx="1484784" cy="2000250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10" name="9 Imagen" descr="rayas copia.gif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0" contrast="-15000"/>
          </a:blip>
          <a:stretch>
            <a:fillRect/>
          </a:stretch>
        </p:blipFill>
        <p:spPr>
          <a:xfrm rot="5400000">
            <a:off x="7401483" y="2428875"/>
            <a:ext cx="1484784" cy="2000250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11" name="10 Imagen" descr="rayas copia.gif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00000" contrast="-11000"/>
          </a:blip>
          <a:stretch>
            <a:fillRect/>
          </a:stretch>
        </p:blipFill>
        <p:spPr>
          <a:xfrm rot="5400000">
            <a:off x="7401483" y="1083039"/>
            <a:ext cx="1484784" cy="2000250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12" name="11 Imagen" descr="rayas copia.gif"/>
          <p:cNvPicPr>
            <a:picLocks noChangeAspect="1"/>
          </p:cNvPicPr>
          <p:nvPr/>
        </p:nvPicPr>
        <p:blipFill>
          <a:blip r:embed="rId4" cstate="print">
            <a:grayscl/>
            <a:lum contrast="100000"/>
          </a:blip>
          <a:stretch>
            <a:fillRect/>
          </a:stretch>
        </p:blipFill>
        <p:spPr>
          <a:xfrm rot="5400000">
            <a:off x="7401483" y="-257734"/>
            <a:ext cx="1484784" cy="2000250"/>
          </a:xfrm>
          <a:prstGeom prst="diamond">
            <a:avLst/>
          </a:prstGeom>
          <a:noFill/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514350"/>
          </a:sp3d>
        </p:spPr>
      </p:pic>
    </p:spTree>
    <p:extLst>
      <p:ext uri="{BB962C8B-B14F-4D97-AF65-F5344CB8AC3E}">
        <p14:creationId xmlns:p14="http://schemas.microsoft.com/office/powerpoint/2010/main" xmlns="" val="931553067"/>
      </p:ext>
    </p:extLst>
  </p:cSld>
  <p:clrMapOvr>
    <a:masterClrMapping/>
  </p:clrMapOvr>
  <p:transition spd="med" advTm="13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194" name="Picture 2" descr="http://storage.newsup.org/lg/2017/10/07/vot-kak-nado-pozirovat-so-skulpturoy-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http://storage.newsup.org/lg/2017/10/07/vot-kak-nado-pozirovat-so-skulpturoy-2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0232" y="0"/>
            <a:ext cx="5214974" cy="7028160"/>
          </a:xfrm>
          <a:prstGeom prst="rect">
            <a:avLst/>
          </a:prstGeom>
          <a:noFill/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354" y="2636982"/>
            <a:ext cx="2028604" cy="1456919"/>
          </a:xfrm>
          <a:prstGeom prst="rect">
            <a:avLst/>
          </a:prstGeom>
          <a:solidFill>
            <a:srgbClr val="FF0000"/>
          </a:solidFill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3884" y="1252007"/>
            <a:ext cx="2064134" cy="1456916"/>
          </a:xfrm>
          <a:prstGeom prst="rect">
            <a:avLst/>
          </a:prstGeom>
          <a:solidFill>
            <a:srgbClr val="FFFF00"/>
          </a:solidFill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8836" y="5425023"/>
            <a:ext cx="2069086" cy="1456916"/>
          </a:xfrm>
          <a:prstGeom prst="rect">
            <a:avLst/>
          </a:prstGeom>
          <a:solidFill>
            <a:srgbClr val="FF0000"/>
          </a:solidFill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1502" y="4093831"/>
            <a:ext cx="2061752" cy="1456916"/>
          </a:xfrm>
          <a:prstGeom prst="rect">
            <a:avLst/>
          </a:prstGeom>
          <a:solidFill>
            <a:srgbClr val="FFFF00"/>
          </a:solidFill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8836" y="-99390"/>
            <a:ext cx="2069086" cy="1456916"/>
          </a:xfrm>
          <a:prstGeom prst="rect">
            <a:avLst/>
          </a:prstGeom>
          <a:solidFill>
            <a:srgbClr val="FF0000"/>
          </a:solidFill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2200" y="5425023"/>
            <a:ext cx="2001800" cy="1456916"/>
          </a:xfrm>
          <a:prstGeom prst="rect">
            <a:avLst/>
          </a:prstGeom>
          <a:solidFill>
            <a:srgbClr val="FF0000"/>
          </a:solidFill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906" y="4093831"/>
            <a:ext cx="1948094" cy="1456916"/>
          </a:xfrm>
          <a:prstGeom prst="rect">
            <a:avLst/>
          </a:prstGeom>
          <a:solidFill>
            <a:srgbClr val="FFFF00"/>
          </a:solidFill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906" y="2708923"/>
            <a:ext cx="1948094" cy="1456916"/>
          </a:xfrm>
          <a:prstGeom prst="rect">
            <a:avLst/>
          </a:prstGeom>
          <a:solidFill>
            <a:srgbClr val="FF0000"/>
          </a:solidFill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906" y="1357527"/>
            <a:ext cx="1948094" cy="1456916"/>
          </a:xfrm>
          <a:prstGeom prst="rect">
            <a:avLst/>
          </a:prstGeom>
          <a:solidFill>
            <a:srgbClr val="FFFF00"/>
          </a:solidFill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906" y="3"/>
            <a:ext cx="1948094" cy="1456916"/>
          </a:xfrm>
          <a:prstGeom prst="rect">
            <a:avLst/>
          </a:prstGeom>
          <a:solidFill>
            <a:srgbClr val="FF0000"/>
          </a:solidFill>
        </p:spPr>
      </p:pic>
    </p:spTree>
    <p:extLst>
      <p:ext uri="{BB962C8B-B14F-4D97-AF65-F5344CB8AC3E}">
        <p14:creationId xmlns="" xmlns:p14="http://schemas.microsoft.com/office/powerpoint/2010/main" val="501815570"/>
      </p:ext>
    </p:extLst>
  </p:cSld>
  <p:clrMapOvr>
    <a:masterClrMapping/>
  </p:clrMapOvr>
  <p:transition spd="med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3298" name="Picture 2" descr="Chico sobre una estatua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6426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ombo"/>
          <p:cNvSpPr/>
          <p:nvPr/>
        </p:nvSpPr>
        <p:spPr>
          <a:xfrm>
            <a:off x="-87980" y="3030116"/>
            <a:ext cx="2016774" cy="3827911"/>
          </a:xfrm>
          <a:prstGeom prst="diamond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" name="3 Rombo"/>
          <p:cNvSpPr/>
          <p:nvPr/>
        </p:nvSpPr>
        <p:spPr>
          <a:xfrm>
            <a:off x="-73209" y="-99365"/>
            <a:ext cx="2002003" cy="3827911"/>
          </a:xfrm>
          <a:prstGeom prst="diamond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5 Rombo"/>
          <p:cNvSpPr/>
          <p:nvPr/>
        </p:nvSpPr>
        <p:spPr>
          <a:xfrm>
            <a:off x="7143769" y="3030115"/>
            <a:ext cx="2042682" cy="3827911"/>
          </a:xfrm>
          <a:prstGeom prst="diamond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4 Rombo"/>
          <p:cNvSpPr/>
          <p:nvPr/>
        </p:nvSpPr>
        <p:spPr>
          <a:xfrm>
            <a:off x="7072331" y="-10835"/>
            <a:ext cx="2142312" cy="3827911"/>
          </a:xfrm>
          <a:prstGeom prst="diamond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7" name="Picture 2" descr="http://storage.newsup.org/lg/2017/10/07/vot-kak-nado-pozirovat-so-skulpturoy-1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28794" y="-34719"/>
            <a:ext cx="5214974" cy="689271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804281299"/>
      </p:ext>
    </p:extLst>
  </p:cSld>
  <p:clrMapOvr>
    <a:masterClrMapping/>
  </p:clrMapOvr>
  <p:transition spd="med" advTm="1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6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9202" name="Picture 2" descr="chico besando una estatua con otra a un lado de ellos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4713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storage.newsup.org/lg/2017/10/07/vot-kak-nado-pozirovat-so-skulpturoy-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57356" y="0"/>
            <a:ext cx="5409505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57158" y="285728"/>
            <a:ext cx="8352928" cy="6192688"/>
          </a:xfrm>
          <a:prstGeom prst="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899592" y="908720"/>
            <a:ext cx="7344816" cy="5256584"/>
          </a:xfrm>
          <a:prstGeom prst="rect">
            <a:avLst/>
          </a:prstGeom>
          <a:solidFill>
            <a:srgbClr val="FFFF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331640" y="1268760"/>
            <a:ext cx="6408712" cy="4536504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763688" y="1628800"/>
            <a:ext cx="5472608" cy="3744416"/>
          </a:xfrm>
          <a:prstGeom prst="rect">
            <a:avLst/>
          </a:prstGeom>
          <a:solidFill>
            <a:srgbClr val="FFFF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  <p:transition spd="med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3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0226" name="Picture 2" descr="Persona sentado junto a una estatuas de calavera jugando a las cartas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6426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" descr="Chico que parece estar chocando su mano con una estatua 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0232" y="0"/>
            <a:ext cx="5148072" cy="6858000"/>
          </a:xfrm>
          <a:prstGeom prst="rect">
            <a:avLst/>
          </a:prstGeom>
          <a:noFill/>
        </p:spPr>
      </p:pic>
      <p:pic>
        <p:nvPicPr>
          <p:cNvPr id="53" name="52 Imagen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-43000" contrast="38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70458">
            <a:off x="80994" y="5071544"/>
            <a:ext cx="1925045" cy="1116406"/>
          </a:xfrm>
          <a:prstGeom prst="rect">
            <a:avLst/>
          </a:prstGeom>
        </p:spPr>
      </p:pic>
      <p:pic>
        <p:nvPicPr>
          <p:cNvPr id="54" name="53 Imagen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-43000" contrast="38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70458">
            <a:off x="53620" y="5748279"/>
            <a:ext cx="1925045" cy="1116406"/>
          </a:xfrm>
          <a:prstGeom prst="rect">
            <a:avLst/>
          </a:prstGeom>
        </p:spPr>
      </p:pic>
      <p:pic>
        <p:nvPicPr>
          <p:cNvPr id="55" name="54 Imagen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-43000" contrast="38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70458">
            <a:off x="62378" y="4308117"/>
            <a:ext cx="1925045" cy="1116406"/>
          </a:xfrm>
          <a:prstGeom prst="rect">
            <a:avLst/>
          </a:prstGeom>
        </p:spPr>
      </p:pic>
      <p:pic>
        <p:nvPicPr>
          <p:cNvPr id="56" name="55 Imagen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-43000" contrast="38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70458">
            <a:off x="45370" y="3588036"/>
            <a:ext cx="1925045" cy="1116406"/>
          </a:xfrm>
          <a:prstGeom prst="rect">
            <a:avLst/>
          </a:prstGeom>
        </p:spPr>
      </p:pic>
      <p:pic>
        <p:nvPicPr>
          <p:cNvPr id="57" name="56 Imagen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-43000" contrast="38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70458">
            <a:off x="77902" y="2870797"/>
            <a:ext cx="1925045" cy="1116406"/>
          </a:xfrm>
          <a:prstGeom prst="rect">
            <a:avLst/>
          </a:prstGeom>
        </p:spPr>
      </p:pic>
      <p:pic>
        <p:nvPicPr>
          <p:cNvPr id="58" name="57 Imagen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-43000" contrast="38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70458">
            <a:off x="77901" y="2147881"/>
            <a:ext cx="1925045" cy="1116406"/>
          </a:xfrm>
          <a:prstGeom prst="rect">
            <a:avLst/>
          </a:prstGeom>
        </p:spPr>
      </p:pic>
      <p:pic>
        <p:nvPicPr>
          <p:cNvPr id="59" name="58 Imagen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-43000" contrast="38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70458">
            <a:off x="45370" y="1427800"/>
            <a:ext cx="1925045" cy="1116406"/>
          </a:xfrm>
          <a:prstGeom prst="rect">
            <a:avLst/>
          </a:prstGeom>
        </p:spPr>
      </p:pic>
      <p:pic>
        <p:nvPicPr>
          <p:cNvPr id="60" name="59 Imagen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-43000" contrast="38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70458">
            <a:off x="71253" y="707718"/>
            <a:ext cx="1925045" cy="1116406"/>
          </a:xfrm>
          <a:prstGeom prst="rect">
            <a:avLst/>
          </a:prstGeom>
        </p:spPr>
      </p:pic>
      <p:pic>
        <p:nvPicPr>
          <p:cNvPr id="61" name="60 Imagen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-43000" contrast="38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70458">
            <a:off x="45370" y="-12363"/>
            <a:ext cx="1925045" cy="1116406"/>
          </a:xfrm>
          <a:prstGeom prst="rect">
            <a:avLst/>
          </a:prstGeom>
        </p:spPr>
      </p:pic>
      <p:pic>
        <p:nvPicPr>
          <p:cNvPr id="62" name="61 Imagen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9000" contrast="-19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2835585">
            <a:off x="7167956" y="5753167"/>
            <a:ext cx="1925045" cy="1116406"/>
          </a:xfrm>
          <a:prstGeom prst="rect">
            <a:avLst/>
          </a:prstGeom>
        </p:spPr>
      </p:pic>
      <p:pic>
        <p:nvPicPr>
          <p:cNvPr id="63" name="62 Imagen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9000" contrast="-19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2835585">
            <a:off x="7167955" y="5008777"/>
            <a:ext cx="1925045" cy="1116406"/>
          </a:xfrm>
          <a:prstGeom prst="rect">
            <a:avLst/>
          </a:prstGeom>
        </p:spPr>
      </p:pic>
      <p:pic>
        <p:nvPicPr>
          <p:cNvPr id="64" name="63 Imagen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9000" contrast="-19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2835585">
            <a:off x="7167956" y="4313315"/>
            <a:ext cx="1925045" cy="1116406"/>
          </a:xfrm>
          <a:prstGeom prst="rect">
            <a:avLst/>
          </a:prstGeom>
        </p:spPr>
      </p:pic>
      <p:pic>
        <p:nvPicPr>
          <p:cNvPr id="65" name="64 Imagen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9000" contrast="-19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2835585">
            <a:off x="7163549" y="3583147"/>
            <a:ext cx="1925045" cy="1116406"/>
          </a:xfrm>
          <a:prstGeom prst="rect">
            <a:avLst/>
          </a:prstGeom>
        </p:spPr>
      </p:pic>
      <p:pic>
        <p:nvPicPr>
          <p:cNvPr id="66" name="65 Imagen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9000" contrast="-19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2835585">
            <a:off x="7163549" y="2850741"/>
            <a:ext cx="1925045" cy="1116406"/>
          </a:xfrm>
          <a:prstGeom prst="rect">
            <a:avLst/>
          </a:prstGeom>
        </p:spPr>
      </p:pic>
      <p:pic>
        <p:nvPicPr>
          <p:cNvPr id="67" name="66 Imagen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9000" contrast="-19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2835585">
            <a:off x="7163549" y="2120739"/>
            <a:ext cx="1925045" cy="1116406"/>
          </a:xfrm>
          <a:prstGeom prst="rect">
            <a:avLst/>
          </a:prstGeom>
        </p:spPr>
      </p:pic>
      <p:pic>
        <p:nvPicPr>
          <p:cNvPr id="68" name="67 Imagen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9000" contrast="-19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2835585">
            <a:off x="7148026" y="1422906"/>
            <a:ext cx="1925045" cy="1116406"/>
          </a:xfrm>
          <a:prstGeom prst="rect">
            <a:avLst/>
          </a:prstGeom>
        </p:spPr>
      </p:pic>
      <p:pic>
        <p:nvPicPr>
          <p:cNvPr id="69" name="68 Imagen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9000" contrast="-19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2835585">
            <a:off x="7167955" y="739952"/>
            <a:ext cx="1925045" cy="1116406"/>
          </a:xfrm>
          <a:prstGeom prst="rect">
            <a:avLst/>
          </a:prstGeom>
        </p:spPr>
      </p:pic>
      <p:pic>
        <p:nvPicPr>
          <p:cNvPr id="70" name="69 Imagen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9000" contrast="-19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2835585">
            <a:off x="7159273" y="-7467"/>
            <a:ext cx="1925045" cy="1116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2733343"/>
      </p:ext>
    </p:extLst>
  </p:cSld>
  <p:clrMapOvr>
    <a:masterClrMapping/>
  </p:clrMapOvr>
  <p:transition spd="med" advTm="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7938" name="Picture 2" descr="http://storage.newsup.org/lg/2017/10/07/vot-kak-nado-pozirovat-so-skulpturoy-3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zoom/>
    <p:sndAc>
      <p:stSnd>
        <p:snd r:embed="rId2" name="frank sinatra - strangers in the night.wav"/>
      </p:stSnd>
    </p:sndAc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rayas copia.gif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0" contrast="-15000"/>
          </a:blip>
          <a:stretch>
            <a:fillRect/>
          </a:stretch>
        </p:blipFill>
        <p:spPr>
          <a:xfrm rot="5400000">
            <a:off x="43411" y="5313802"/>
            <a:ext cx="1484784" cy="1571603"/>
          </a:xfrm>
          <a:prstGeom prst="diamond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4" name="3 Imagen" descr="rayas copia.gif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0" contrast="-15000"/>
          </a:blip>
          <a:stretch>
            <a:fillRect/>
          </a:stretch>
        </p:blipFill>
        <p:spPr>
          <a:xfrm rot="5400000">
            <a:off x="79130" y="3925939"/>
            <a:ext cx="1484784" cy="1643041"/>
          </a:xfrm>
          <a:prstGeom prst="diamond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5" name="4 Imagen" descr="rayas copia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29000" contrast="100000"/>
          </a:blip>
          <a:stretch>
            <a:fillRect/>
          </a:stretch>
        </p:blipFill>
        <p:spPr>
          <a:xfrm rot="5400000">
            <a:off x="79129" y="2564053"/>
            <a:ext cx="1484784" cy="1643042"/>
          </a:xfrm>
          <a:prstGeom prst="diamond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6" name="5 Imagen" descr="rayas copia.gif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0" contrast="-15000"/>
          </a:blip>
          <a:stretch>
            <a:fillRect/>
          </a:stretch>
        </p:blipFill>
        <p:spPr>
          <a:xfrm rot="5400000">
            <a:off x="29831" y="1283783"/>
            <a:ext cx="1484784" cy="1598762"/>
          </a:xfrm>
          <a:prstGeom prst="diamond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7" name="6 Imagen" descr="rayas copia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100000"/>
          </a:blip>
          <a:stretch>
            <a:fillRect/>
          </a:stretch>
        </p:blipFill>
        <p:spPr>
          <a:xfrm rot="5400000">
            <a:off x="29831" y="-56989"/>
            <a:ext cx="1484784" cy="1598762"/>
          </a:xfrm>
          <a:prstGeom prst="diamond">
            <a:avLst/>
          </a:prstGeom>
          <a:solidFill>
            <a:srgbClr val="00B050"/>
          </a:solidFill>
          <a:ln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8" name="7 Imagen" descr="rayas copia.gif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0" contrast="-15000"/>
          </a:blip>
          <a:stretch>
            <a:fillRect/>
          </a:stretch>
        </p:blipFill>
        <p:spPr>
          <a:xfrm rot="5400000">
            <a:off x="7544368" y="5309780"/>
            <a:ext cx="1484784" cy="1714480"/>
          </a:xfrm>
          <a:prstGeom prst="diamond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9" name="8 Imagen" descr="rayas copia.gif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0" contrast="-15000"/>
          </a:blip>
          <a:stretch>
            <a:fillRect/>
          </a:stretch>
        </p:blipFill>
        <p:spPr>
          <a:xfrm rot="5400000">
            <a:off x="7508649" y="3854501"/>
            <a:ext cx="1484784" cy="1785918"/>
          </a:xfrm>
          <a:prstGeom prst="diamond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10" name="9 Imagen" descr="rayas copia.gif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0" contrast="-15000"/>
          </a:blip>
          <a:stretch>
            <a:fillRect/>
          </a:stretch>
        </p:blipFill>
        <p:spPr>
          <a:xfrm rot="5400000">
            <a:off x="7544368" y="2571760"/>
            <a:ext cx="1484784" cy="1714480"/>
          </a:xfrm>
          <a:prstGeom prst="diamond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11" name="10 Imagen" descr="rayas copia.gif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00000" contrast="-11000"/>
          </a:blip>
          <a:stretch>
            <a:fillRect/>
          </a:stretch>
        </p:blipFill>
        <p:spPr>
          <a:xfrm rot="5400000">
            <a:off x="7544368" y="1225924"/>
            <a:ext cx="1484784" cy="1714480"/>
          </a:xfrm>
          <a:prstGeom prst="diamond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12" name="11 Imagen" descr="rayas copia.gif"/>
          <p:cNvPicPr>
            <a:picLocks noChangeAspect="1"/>
          </p:cNvPicPr>
          <p:nvPr/>
        </p:nvPicPr>
        <p:blipFill>
          <a:blip r:embed="rId3" cstate="print">
            <a:grayscl/>
            <a:lum bright="-100000" contrast="-100000"/>
          </a:blip>
          <a:stretch>
            <a:fillRect/>
          </a:stretch>
        </p:blipFill>
        <p:spPr>
          <a:xfrm rot="5400000">
            <a:off x="7508649" y="-150568"/>
            <a:ext cx="1484784" cy="1785918"/>
          </a:xfrm>
          <a:prstGeom prst="diamond">
            <a:avLst/>
          </a:prstGeom>
          <a:solidFill>
            <a:srgbClr val="00B050"/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15" name="Picture 2" descr="http://storage.newsup.org/lg/2017/10/07/vot-kak-nado-pozirovat-so-skulpturoy-3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85918" y="0"/>
            <a:ext cx="5429288" cy="699190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931553067"/>
      </p:ext>
    </p:extLst>
  </p:cSld>
  <p:clrMapOvr>
    <a:masterClrMapping/>
  </p:clrMapOvr>
  <p:transition spd="med" advTm="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0466" name="Picture 2" descr="Chico en medio de dos estatuas de dragones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338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8" name="Picture 2" descr="http://storage.newsup.org/lg/2017/10/07/vot-kak-nado-pozirovat-so-skulpturoy-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28" y="0"/>
            <a:ext cx="6143636" cy="707787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85720" y="357166"/>
            <a:ext cx="8352928" cy="6192688"/>
          </a:xfrm>
          <a:prstGeom prst="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214414" y="1142984"/>
            <a:ext cx="6408712" cy="4536504"/>
          </a:xfrm>
          <a:prstGeom prst="rect">
            <a:avLst/>
          </a:prstGeom>
          <a:solidFill>
            <a:srgbClr val="FF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763688" y="1628800"/>
            <a:ext cx="5472608" cy="3744416"/>
          </a:xfrm>
          <a:prstGeom prst="rect">
            <a:avLst/>
          </a:prstGeom>
          <a:solidFill>
            <a:srgbClr val="FFFF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  <p:transition spd="med" advTm="1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3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8" dur="3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storage.newsup.org/lg/2017/10/07/vot-kak-nado-pozirovat-so-skulpturoy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1584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44 Grupo"/>
          <p:cNvGrpSpPr/>
          <p:nvPr/>
        </p:nvGrpSpPr>
        <p:grpSpPr>
          <a:xfrm rot="871383">
            <a:off x="7453237" y="4997240"/>
            <a:ext cx="1683481" cy="1875621"/>
            <a:chOff x="2414497" y="2020584"/>
            <a:chExt cx="1391635" cy="1355626"/>
          </a:xfrm>
          <a:solidFill>
            <a:srgbClr val="FFFF00"/>
          </a:solidFill>
        </p:grpSpPr>
        <p:sp>
          <p:nvSpPr>
            <p:cNvPr id="46" name="25 Luna"/>
            <p:cNvSpPr/>
            <p:nvPr/>
          </p:nvSpPr>
          <p:spPr>
            <a:xfrm rot="18543405" flipH="1">
              <a:off x="2812386" y="2140925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47" name="25 Luna"/>
            <p:cNvSpPr/>
            <p:nvPr/>
          </p:nvSpPr>
          <p:spPr>
            <a:xfrm rot="13191009" flipH="1">
              <a:off x="2414497" y="2465374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48" name="25 Luna"/>
            <p:cNvSpPr/>
            <p:nvPr/>
          </p:nvSpPr>
          <p:spPr>
            <a:xfrm rot="7972757" flipH="1">
              <a:off x="2747828" y="2837280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49" name="25 Luna"/>
            <p:cNvSpPr/>
            <p:nvPr/>
          </p:nvSpPr>
          <p:spPr>
            <a:xfrm rot="2653685" flipH="1">
              <a:off x="3146861" y="2543167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3" name="54 Grupo"/>
          <p:cNvGrpSpPr/>
          <p:nvPr/>
        </p:nvGrpSpPr>
        <p:grpSpPr>
          <a:xfrm rot="871383">
            <a:off x="7436757" y="3275083"/>
            <a:ext cx="1686243" cy="1875621"/>
            <a:chOff x="2414497" y="2020584"/>
            <a:chExt cx="1391635" cy="1355626"/>
          </a:xfrm>
          <a:solidFill>
            <a:srgbClr val="FFFF00"/>
          </a:solidFill>
        </p:grpSpPr>
        <p:sp>
          <p:nvSpPr>
            <p:cNvPr id="56" name="25 Luna"/>
            <p:cNvSpPr/>
            <p:nvPr/>
          </p:nvSpPr>
          <p:spPr>
            <a:xfrm rot="18543405" flipH="1">
              <a:off x="2812386" y="2140925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57" name="25 Luna"/>
            <p:cNvSpPr/>
            <p:nvPr/>
          </p:nvSpPr>
          <p:spPr>
            <a:xfrm rot="13191009" flipH="1">
              <a:off x="2414497" y="2465374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58" name="25 Luna"/>
            <p:cNvSpPr/>
            <p:nvPr/>
          </p:nvSpPr>
          <p:spPr>
            <a:xfrm rot="7972757" flipH="1">
              <a:off x="2747828" y="2837280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59" name="25 Luna"/>
            <p:cNvSpPr/>
            <p:nvPr/>
          </p:nvSpPr>
          <p:spPr>
            <a:xfrm rot="2653685" flipH="1">
              <a:off x="3146861" y="2543167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4" name="59 Grupo"/>
          <p:cNvGrpSpPr/>
          <p:nvPr/>
        </p:nvGrpSpPr>
        <p:grpSpPr>
          <a:xfrm rot="871383">
            <a:off x="7402612" y="1632244"/>
            <a:ext cx="1706957" cy="1875621"/>
            <a:chOff x="2414497" y="2020584"/>
            <a:chExt cx="1391635" cy="1355626"/>
          </a:xfrm>
          <a:solidFill>
            <a:srgbClr val="FFFF00"/>
          </a:solidFill>
        </p:grpSpPr>
        <p:sp>
          <p:nvSpPr>
            <p:cNvPr id="61" name="25 Luna"/>
            <p:cNvSpPr/>
            <p:nvPr/>
          </p:nvSpPr>
          <p:spPr>
            <a:xfrm rot="18543405" flipH="1">
              <a:off x="2812386" y="2140925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62" name="25 Luna"/>
            <p:cNvSpPr/>
            <p:nvPr/>
          </p:nvSpPr>
          <p:spPr>
            <a:xfrm rot="13191009" flipH="1">
              <a:off x="2414497" y="2465374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63" name="25 Luna"/>
            <p:cNvSpPr/>
            <p:nvPr/>
          </p:nvSpPr>
          <p:spPr>
            <a:xfrm rot="7972757" flipH="1">
              <a:off x="2747828" y="2837280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64" name="25 Luna"/>
            <p:cNvSpPr/>
            <p:nvPr/>
          </p:nvSpPr>
          <p:spPr>
            <a:xfrm rot="2653685" flipH="1">
              <a:off x="3146861" y="2543167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5" name="64 Grupo"/>
          <p:cNvGrpSpPr/>
          <p:nvPr/>
        </p:nvGrpSpPr>
        <p:grpSpPr>
          <a:xfrm rot="871383">
            <a:off x="7480759" y="32727"/>
            <a:ext cx="1675798" cy="1875621"/>
            <a:chOff x="2414497" y="2020584"/>
            <a:chExt cx="1391635" cy="1355626"/>
          </a:xfrm>
          <a:solidFill>
            <a:srgbClr val="FFFF00"/>
          </a:solidFill>
        </p:grpSpPr>
        <p:sp>
          <p:nvSpPr>
            <p:cNvPr id="66" name="25 Luna"/>
            <p:cNvSpPr/>
            <p:nvPr/>
          </p:nvSpPr>
          <p:spPr>
            <a:xfrm rot="18543405" flipH="1">
              <a:off x="2812386" y="2140925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67" name="25 Luna"/>
            <p:cNvSpPr/>
            <p:nvPr/>
          </p:nvSpPr>
          <p:spPr>
            <a:xfrm rot="13191009" flipH="1">
              <a:off x="2414497" y="2465374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68" name="25 Luna"/>
            <p:cNvSpPr/>
            <p:nvPr/>
          </p:nvSpPr>
          <p:spPr>
            <a:xfrm rot="7972757" flipH="1">
              <a:off x="2747828" y="2837280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69" name="25 Luna"/>
            <p:cNvSpPr/>
            <p:nvPr/>
          </p:nvSpPr>
          <p:spPr>
            <a:xfrm rot="2653685" flipH="1">
              <a:off x="3146861" y="2543167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6" name="69 Grupo"/>
          <p:cNvGrpSpPr/>
          <p:nvPr/>
        </p:nvGrpSpPr>
        <p:grpSpPr>
          <a:xfrm rot="871383">
            <a:off x="29181" y="4894429"/>
            <a:ext cx="1594196" cy="1875621"/>
            <a:chOff x="2414497" y="2020584"/>
            <a:chExt cx="1391635" cy="1355626"/>
          </a:xfrm>
          <a:solidFill>
            <a:srgbClr val="FFFF00"/>
          </a:solidFill>
        </p:grpSpPr>
        <p:sp>
          <p:nvSpPr>
            <p:cNvPr id="71" name="25 Luna"/>
            <p:cNvSpPr/>
            <p:nvPr/>
          </p:nvSpPr>
          <p:spPr>
            <a:xfrm rot="18543405" flipH="1">
              <a:off x="2812386" y="2140925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72" name="25 Luna"/>
            <p:cNvSpPr/>
            <p:nvPr/>
          </p:nvSpPr>
          <p:spPr>
            <a:xfrm rot="13191009" flipH="1">
              <a:off x="2414497" y="2465374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73" name="25 Luna"/>
            <p:cNvSpPr/>
            <p:nvPr/>
          </p:nvSpPr>
          <p:spPr>
            <a:xfrm rot="7972757" flipH="1">
              <a:off x="2747828" y="2837280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74" name="25 Luna"/>
            <p:cNvSpPr/>
            <p:nvPr/>
          </p:nvSpPr>
          <p:spPr>
            <a:xfrm rot="2653685" flipH="1">
              <a:off x="3146861" y="2543167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7" name="84 Grupo"/>
          <p:cNvGrpSpPr/>
          <p:nvPr/>
        </p:nvGrpSpPr>
        <p:grpSpPr>
          <a:xfrm rot="871383">
            <a:off x="211885" y="3153178"/>
            <a:ext cx="1457684" cy="1875621"/>
            <a:chOff x="2414497" y="2020584"/>
            <a:chExt cx="1391635" cy="1355626"/>
          </a:xfrm>
          <a:solidFill>
            <a:srgbClr val="FFFF00"/>
          </a:solidFill>
        </p:grpSpPr>
        <p:sp>
          <p:nvSpPr>
            <p:cNvPr id="86" name="25 Luna"/>
            <p:cNvSpPr/>
            <p:nvPr/>
          </p:nvSpPr>
          <p:spPr>
            <a:xfrm rot="18543405" flipH="1">
              <a:off x="2812386" y="2140925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87" name="25 Luna"/>
            <p:cNvSpPr/>
            <p:nvPr/>
          </p:nvSpPr>
          <p:spPr>
            <a:xfrm rot="13191009" flipH="1">
              <a:off x="2414497" y="2465374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88" name="25 Luna"/>
            <p:cNvSpPr/>
            <p:nvPr/>
          </p:nvSpPr>
          <p:spPr>
            <a:xfrm rot="7972757" flipH="1">
              <a:off x="2747828" y="2837280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89" name="25 Luna"/>
            <p:cNvSpPr/>
            <p:nvPr/>
          </p:nvSpPr>
          <p:spPr>
            <a:xfrm rot="2653685" flipH="1">
              <a:off x="3146861" y="2543167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8" name="89 Grupo"/>
          <p:cNvGrpSpPr/>
          <p:nvPr/>
        </p:nvGrpSpPr>
        <p:grpSpPr>
          <a:xfrm rot="871383">
            <a:off x="49526" y="1486834"/>
            <a:ext cx="1571263" cy="1875621"/>
            <a:chOff x="2414497" y="2020584"/>
            <a:chExt cx="1391635" cy="1355626"/>
          </a:xfrm>
          <a:solidFill>
            <a:srgbClr val="FFFF00"/>
          </a:solidFill>
        </p:grpSpPr>
        <p:sp>
          <p:nvSpPr>
            <p:cNvPr id="91" name="25 Luna"/>
            <p:cNvSpPr/>
            <p:nvPr/>
          </p:nvSpPr>
          <p:spPr>
            <a:xfrm rot="18543405" flipH="1">
              <a:off x="2812386" y="2140925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92" name="25 Luna"/>
            <p:cNvSpPr/>
            <p:nvPr/>
          </p:nvSpPr>
          <p:spPr>
            <a:xfrm rot="13191009" flipH="1">
              <a:off x="2414497" y="2465374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93" name="25 Luna"/>
            <p:cNvSpPr/>
            <p:nvPr/>
          </p:nvSpPr>
          <p:spPr>
            <a:xfrm rot="7972757" flipH="1">
              <a:off x="2747828" y="2837280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94" name="25 Luna"/>
            <p:cNvSpPr/>
            <p:nvPr/>
          </p:nvSpPr>
          <p:spPr>
            <a:xfrm rot="2653685" flipH="1">
              <a:off x="3146861" y="2543167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9" name="94 Grupo"/>
          <p:cNvGrpSpPr/>
          <p:nvPr/>
        </p:nvGrpSpPr>
        <p:grpSpPr>
          <a:xfrm rot="871383">
            <a:off x="35303" y="-70348"/>
            <a:ext cx="1599777" cy="1875621"/>
            <a:chOff x="2414497" y="2020584"/>
            <a:chExt cx="1391635" cy="1355626"/>
          </a:xfrm>
          <a:solidFill>
            <a:srgbClr val="FFFF00"/>
          </a:solidFill>
        </p:grpSpPr>
        <p:sp>
          <p:nvSpPr>
            <p:cNvPr id="96" name="25 Luna"/>
            <p:cNvSpPr/>
            <p:nvPr/>
          </p:nvSpPr>
          <p:spPr>
            <a:xfrm rot="18543405" flipH="1">
              <a:off x="2812386" y="2140925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97" name="25 Luna"/>
            <p:cNvSpPr/>
            <p:nvPr/>
          </p:nvSpPr>
          <p:spPr>
            <a:xfrm rot="13191009" flipH="1">
              <a:off x="2414497" y="2465374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98" name="25 Luna"/>
            <p:cNvSpPr/>
            <p:nvPr/>
          </p:nvSpPr>
          <p:spPr>
            <a:xfrm rot="7972757" flipH="1">
              <a:off x="2747828" y="2837280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99" name="25 Luna"/>
            <p:cNvSpPr/>
            <p:nvPr/>
          </p:nvSpPr>
          <p:spPr>
            <a:xfrm rot="2653685" flipH="1">
              <a:off x="3146861" y="2543167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pic>
        <p:nvPicPr>
          <p:cNvPr id="43" name="Picture 2" descr="Estatuas abrazándose y un chico simula robar su maleta 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85918" y="0"/>
            <a:ext cx="5534025" cy="71437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268609767"/>
      </p:ext>
    </p:extLst>
  </p:cSld>
  <p:clrMapOvr>
    <a:masterClrMapping/>
  </p:clrMapOvr>
  <p:transition spd="med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2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2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2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2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2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2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2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2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2514" name="Picture 2" descr="Muje parada detrás de unas estatuas simulando esperar el transporte público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34 Cheurón"/>
          <p:cNvSpPr/>
          <p:nvPr/>
        </p:nvSpPr>
        <p:spPr>
          <a:xfrm rot="16200000">
            <a:off x="107137" y="392873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1475656" y="1772816"/>
            <a:ext cx="67379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4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Ravie" pitchFamily="82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1043608" y="33265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b="1" dirty="0">
              <a:solidFill>
                <a:srgbClr val="0000FF"/>
              </a:solidFill>
              <a:latin typeface="Arial Black" pitchFamily="34" charset="0"/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7751003" y="392873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7751003" y="1464443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107137" y="1321567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7751003" y="2464575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107137" y="2250261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7751003" y="3536145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16200000">
            <a:off x="107137" y="3178955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6200000">
            <a:off x="7751003" y="4536277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16200000">
            <a:off x="-32" y="4286256"/>
            <a:ext cx="1643074" cy="1071570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16200000">
            <a:off x="7751003" y="5464971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16200000">
            <a:off x="-35751" y="5536397"/>
            <a:ext cx="16430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17" name="Picture 2" descr="http://storage.newsup.org/lg/2017/10/07/vot-kak-nado-pozirovat-so-skulpturoy-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85918" y="0"/>
            <a:ext cx="5857916" cy="687170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146" name="Picture 2" descr="http://storage.newsup.org/lg/2017/10/07/vot-kak-nado-pozirovat-so-skulpturoy-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2013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ombo"/>
          <p:cNvSpPr/>
          <p:nvPr/>
        </p:nvSpPr>
        <p:spPr>
          <a:xfrm rot="5400000">
            <a:off x="431541" y="-324036"/>
            <a:ext cx="1224136" cy="1872208"/>
          </a:xfrm>
          <a:prstGeom prst="diamond">
            <a:avLst/>
          </a:prstGeom>
          <a:solidFill>
            <a:schemeClr val="accent2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6" name="15 Rombo"/>
          <p:cNvSpPr/>
          <p:nvPr/>
        </p:nvSpPr>
        <p:spPr>
          <a:xfrm rot="5400000">
            <a:off x="503548" y="359532"/>
            <a:ext cx="1080120" cy="1872208"/>
          </a:xfrm>
          <a:prstGeom prst="diamond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7" name="16 Rombo"/>
          <p:cNvSpPr/>
          <p:nvPr/>
        </p:nvSpPr>
        <p:spPr>
          <a:xfrm rot="5400000">
            <a:off x="431541" y="1295640"/>
            <a:ext cx="1224136" cy="1872208"/>
          </a:xfrm>
          <a:prstGeom prst="diamond">
            <a:avLst/>
          </a:prstGeom>
          <a:solidFill>
            <a:schemeClr val="accent2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8" name="17 Rombo"/>
          <p:cNvSpPr/>
          <p:nvPr/>
        </p:nvSpPr>
        <p:spPr>
          <a:xfrm rot="5400000">
            <a:off x="503548" y="2015716"/>
            <a:ext cx="1152128" cy="1944216"/>
          </a:xfrm>
          <a:prstGeom prst="diamond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9" name="18 Rombo"/>
          <p:cNvSpPr/>
          <p:nvPr/>
        </p:nvSpPr>
        <p:spPr>
          <a:xfrm rot="5400000">
            <a:off x="539552" y="2843808"/>
            <a:ext cx="1080120" cy="1944216"/>
          </a:xfrm>
          <a:prstGeom prst="diamond">
            <a:avLst/>
          </a:prstGeom>
          <a:solidFill>
            <a:schemeClr val="accent2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0" name="19 Rombo"/>
          <p:cNvSpPr/>
          <p:nvPr/>
        </p:nvSpPr>
        <p:spPr>
          <a:xfrm rot="5400000">
            <a:off x="503548" y="3743910"/>
            <a:ext cx="1152128" cy="1944216"/>
          </a:xfrm>
          <a:prstGeom prst="diamond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1" name="20 Rombo"/>
          <p:cNvSpPr/>
          <p:nvPr/>
        </p:nvSpPr>
        <p:spPr>
          <a:xfrm rot="5400000">
            <a:off x="467546" y="4644008"/>
            <a:ext cx="1224136" cy="1944216"/>
          </a:xfrm>
          <a:prstGeom prst="diamond">
            <a:avLst/>
          </a:prstGeom>
          <a:solidFill>
            <a:schemeClr val="accent2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2" name="21 Rombo"/>
          <p:cNvSpPr/>
          <p:nvPr/>
        </p:nvSpPr>
        <p:spPr>
          <a:xfrm rot="5400000">
            <a:off x="467546" y="5436099"/>
            <a:ext cx="1224136" cy="1944216"/>
          </a:xfrm>
          <a:prstGeom prst="diamond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6" name="25 Rombo"/>
          <p:cNvSpPr/>
          <p:nvPr/>
        </p:nvSpPr>
        <p:spPr>
          <a:xfrm rot="5400000">
            <a:off x="7536914" y="-324036"/>
            <a:ext cx="1224136" cy="1872208"/>
          </a:xfrm>
          <a:prstGeom prst="diamond">
            <a:avLst/>
          </a:prstGeom>
          <a:solidFill>
            <a:schemeClr val="accent2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7" name="26 Rombo"/>
          <p:cNvSpPr/>
          <p:nvPr/>
        </p:nvSpPr>
        <p:spPr>
          <a:xfrm rot="5400000">
            <a:off x="7608922" y="359532"/>
            <a:ext cx="1080120" cy="1872208"/>
          </a:xfrm>
          <a:prstGeom prst="diamond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8" name="27 Rombo"/>
          <p:cNvSpPr/>
          <p:nvPr/>
        </p:nvSpPr>
        <p:spPr>
          <a:xfrm rot="5400000">
            <a:off x="7536914" y="1295640"/>
            <a:ext cx="1224136" cy="1872208"/>
          </a:xfrm>
          <a:prstGeom prst="diamond">
            <a:avLst/>
          </a:prstGeom>
          <a:solidFill>
            <a:schemeClr val="accent2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9" name="28 Rombo"/>
          <p:cNvSpPr/>
          <p:nvPr/>
        </p:nvSpPr>
        <p:spPr>
          <a:xfrm rot="5400000">
            <a:off x="7608922" y="2015716"/>
            <a:ext cx="1152128" cy="1944216"/>
          </a:xfrm>
          <a:prstGeom prst="diamond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0" name="29 Rombo"/>
          <p:cNvSpPr/>
          <p:nvPr/>
        </p:nvSpPr>
        <p:spPr>
          <a:xfrm rot="5400000">
            <a:off x="7644926" y="2843808"/>
            <a:ext cx="1080120" cy="1944216"/>
          </a:xfrm>
          <a:prstGeom prst="diamond">
            <a:avLst/>
          </a:prstGeom>
          <a:solidFill>
            <a:schemeClr val="accent2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1" name="30 Rombo"/>
          <p:cNvSpPr/>
          <p:nvPr/>
        </p:nvSpPr>
        <p:spPr>
          <a:xfrm rot="5400000">
            <a:off x="7608922" y="3743910"/>
            <a:ext cx="1152128" cy="1944216"/>
          </a:xfrm>
          <a:prstGeom prst="diamond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2" name="31 Rombo"/>
          <p:cNvSpPr/>
          <p:nvPr/>
        </p:nvSpPr>
        <p:spPr>
          <a:xfrm rot="5400000">
            <a:off x="7572918" y="4644008"/>
            <a:ext cx="1224136" cy="1944216"/>
          </a:xfrm>
          <a:prstGeom prst="diamond">
            <a:avLst/>
          </a:prstGeom>
          <a:solidFill>
            <a:schemeClr val="accent2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3" name="32 Rombo"/>
          <p:cNvSpPr/>
          <p:nvPr/>
        </p:nvSpPr>
        <p:spPr>
          <a:xfrm rot="5400000">
            <a:off x="7572918" y="5436099"/>
            <a:ext cx="1224136" cy="1944216"/>
          </a:xfrm>
          <a:prstGeom prst="diamond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24" name="Picture 2" descr="http://storage.newsup.org/lg/2017/10/07/vot-kak-nado-pozirovat-so-skulpturoy-1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71670" y="0"/>
            <a:ext cx="5214941" cy="695612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513148030"/>
      </p:ext>
    </p:extLst>
  </p:cSld>
  <p:clrMapOvr>
    <a:masterClrMapping/>
  </p:clrMapOvr>
  <p:transition spd="med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314" name="Picture 2" descr="http://storage.newsup.org/lg/2017/10/07/vot-kak-nado-pozirovat-so-skulpturoy-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86908" cy="696902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6 Grupo"/>
          <p:cNvGrpSpPr/>
          <p:nvPr/>
        </p:nvGrpSpPr>
        <p:grpSpPr>
          <a:xfrm rot="872105">
            <a:off x="288488" y="4206388"/>
            <a:ext cx="1569067" cy="2693181"/>
            <a:chOff x="3779912" y="1974398"/>
            <a:chExt cx="2016225" cy="2693181"/>
          </a:xfrm>
          <a:solidFill>
            <a:schemeClr val="accent6">
              <a:lumMod val="50000"/>
            </a:schemeClr>
          </a:solidFill>
          <a:effectLst>
            <a:glow>
              <a:schemeClr val="accent1"/>
            </a:glow>
          </a:effectLst>
        </p:grpSpPr>
        <p:grpSp>
          <p:nvGrpSpPr>
            <p:cNvPr id="3" name="6 Grupo"/>
            <p:cNvGrpSpPr/>
            <p:nvPr/>
          </p:nvGrpSpPr>
          <p:grpSpPr>
            <a:xfrm>
              <a:off x="3779912" y="2996952"/>
              <a:ext cx="2016225" cy="1584175"/>
              <a:chOff x="3563200" y="1381481"/>
              <a:chExt cx="2448273" cy="1912387"/>
            </a:xfrm>
            <a:grpFill/>
          </p:grpSpPr>
          <p:sp>
            <p:nvSpPr>
              <p:cNvPr id="14" name="13 Luna"/>
              <p:cNvSpPr/>
              <p:nvPr/>
            </p:nvSpPr>
            <p:spPr>
              <a:xfrm rot="5176354">
                <a:off x="4155179" y="1437575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5" name="2 Luna"/>
              <p:cNvSpPr/>
              <p:nvPr/>
            </p:nvSpPr>
            <p:spPr>
              <a:xfrm rot="5039635">
                <a:off x="4011163" y="114954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6" name="3 Luna"/>
              <p:cNvSpPr/>
              <p:nvPr/>
            </p:nvSpPr>
            <p:spPr>
              <a:xfrm rot="5039635">
                <a:off x="4065823" y="129501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7" name="4 Luna"/>
              <p:cNvSpPr/>
              <p:nvPr/>
            </p:nvSpPr>
            <p:spPr>
              <a:xfrm rot="5039635">
                <a:off x="3939154" y="1005527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4" name="7 Grupo"/>
            <p:cNvGrpSpPr/>
            <p:nvPr/>
          </p:nvGrpSpPr>
          <p:grpSpPr>
            <a:xfrm rot="2786416">
              <a:off x="3676569" y="2908394"/>
              <a:ext cx="2693181" cy="825190"/>
              <a:chOff x="3563201" y="1381481"/>
              <a:chExt cx="2448272" cy="1912387"/>
            </a:xfrm>
            <a:grpFill/>
          </p:grpSpPr>
          <p:sp>
            <p:nvSpPr>
              <p:cNvPr id="10" name="9 Luna"/>
              <p:cNvSpPr/>
              <p:nvPr/>
            </p:nvSpPr>
            <p:spPr>
              <a:xfrm rot="5176354">
                <a:off x="4155179" y="1437575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1" name="10 Luna"/>
              <p:cNvSpPr/>
              <p:nvPr/>
            </p:nvSpPr>
            <p:spPr>
              <a:xfrm rot="5039635">
                <a:off x="4011163" y="114954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2" name="11 Luna"/>
              <p:cNvSpPr/>
              <p:nvPr/>
            </p:nvSpPr>
            <p:spPr>
              <a:xfrm rot="5039635">
                <a:off x="4065823" y="129501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3" name="12 Luna"/>
              <p:cNvSpPr/>
              <p:nvPr/>
            </p:nvSpPr>
            <p:spPr>
              <a:xfrm rot="5039635">
                <a:off x="3939154" y="1005527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5" name="17 Grupo"/>
          <p:cNvGrpSpPr/>
          <p:nvPr/>
        </p:nvGrpSpPr>
        <p:grpSpPr>
          <a:xfrm rot="843674">
            <a:off x="249066" y="2907190"/>
            <a:ext cx="1591970" cy="2693181"/>
            <a:chOff x="3779912" y="1974398"/>
            <a:chExt cx="2016225" cy="2693181"/>
          </a:xfrm>
          <a:solidFill>
            <a:schemeClr val="accent6">
              <a:lumMod val="50000"/>
            </a:schemeClr>
          </a:solidFill>
          <a:effectLst>
            <a:glow>
              <a:schemeClr val="accent1"/>
            </a:glow>
          </a:effectLst>
        </p:grpSpPr>
        <p:grpSp>
          <p:nvGrpSpPr>
            <p:cNvPr id="6" name="6 Grupo"/>
            <p:cNvGrpSpPr/>
            <p:nvPr/>
          </p:nvGrpSpPr>
          <p:grpSpPr>
            <a:xfrm>
              <a:off x="3779912" y="2996952"/>
              <a:ext cx="2016225" cy="1584175"/>
              <a:chOff x="3563200" y="1381481"/>
              <a:chExt cx="2448273" cy="1912387"/>
            </a:xfrm>
            <a:grpFill/>
          </p:grpSpPr>
          <p:sp>
            <p:nvSpPr>
              <p:cNvPr id="25" name="24 Luna"/>
              <p:cNvSpPr/>
              <p:nvPr/>
            </p:nvSpPr>
            <p:spPr>
              <a:xfrm rot="5176354">
                <a:off x="4155179" y="1437575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26" name="2 Luna"/>
              <p:cNvSpPr/>
              <p:nvPr/>
            </p:nvSpPr>
            <p:spPr>
              <a:xfrm rot="5039635">
                <a:off x="4011163" y="114954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27" name="3 Luna"/>
              <p:cNvSpPr/>
              <p:nvPr/>
            </p:nvSpPr>
            <p:spPr>
              <a:xfrm rot="5039635">
                <a:off x="4065823" y="129501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28" name="4 Luna"/>
              <p:cNvSpPr/>
              <p:nvPr/>
            </p:nvSpPr>
            <p:spPr>
              <a:xfrm rot="5039635">
                <a:off x="3939154" y="1005527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7" name="7 Grupo"/>
            <p:cNvGrpSpPr/>
            <p:nvPr/>
          </p:nvGrpSpPr>
          <p:grpSpPr>
            <a:xfrm rot="2786416">
              <a:off x="3676569" y="2908394"/>
              <a:ext cx="2693181" cy="825190"/>
              <a:chOff x="3563201" y="1381481"/>
              <a:chExt cx="2448272" cy="1912387"/>
            </a:xfrm>
            <a:grpFill/>
          </p:grpSpPr>
          <p:sp>
            <p:nvSpPr>
              <p:cNvPr id="21" name="20 Luna"/>
              <p:cNvSpPr/>
              <p:nvPr/>
            </p:nvSpPr>
            <p:spPr>
              <a:xfrm rot="5176354">
                <a:off x="4155179" y="1437575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22" name="21 Luna"/>
              <p:cNvSpPr/>
              <p:nvPr/>
            </p:nvSpPr>
            <p:spPr>
              <a:xfrm rot="5039635">
                <a:off x="4011163" y="114954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23" name="22 Luna"/>
              <p:cNvSpPr/>
              <p:nvPr/>
            </p:nvSpPr>
            <p:spPr>
              <a:xfrm rot="5039635">
                <a:off x="4065823" y="129501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24" name="23 Luna"/>
              <p:cNvSpPr/>
              <p:nvPr/>
            </p:nvSpPr>
            <p:spPr>
              <a:xfrm rot="5039635">
                <a:off x="3939154" y="1005527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8" name="28 Grupo"/>
          <p:cNvGrpSpPr/>
          <p:nvPr/>
        </p:nvGrpSpPr>
        <p:grpSpPr>
          <a:xfrm rot="288731">
            <a:off x="85198" y="1867011"/>
            <a:ext cx="1701282" cy="2753395"/>
            <a:chOff x="3779912" y="1974398"/>
            <a:chExt cx="2016225" cy="2693181"/>
          </a:xfrm>
          <a:solidFill>
            <a:schemeClr val="accent6">
              <a:lumMod val="50000"/>
            </a:schemeClr>
          </a:solidFill>
          <a:effectLst>
            <a:glow>
              <a:schemeClr val="accent1"/>
            </a:glow>
          </a:effectLst>
        </p:grpSpPr>
        <p:grpSp>
          <p:nvGrpSpPr>
            <p:cNvPr id="9" name="6 Grupo"/>
            <p:cNvGrpSpPr/>
            <p:nvPr/>
          </p:nvGrpSpPr>
          <p:grpSpPr>
            <a:xfrm>
              <a:off x="3779912" y="2996952"/>
              <a:ext cx="2016225" cy="1584175"/>
              <a:chOff x="3563200" y="1381481"/>
              <a:chExt cx="2448273" cy="1912387"/>
            </a:xfrm>
            <a:grpFill/>
          </p:grpSpPr>
          <p:sp>
            <p:nvSpPr>
              <p:cNvPr id="36" name="35 Luna"/>
              <p:cNvSpPr/>
              <p:nvPr/>
            </p:nvSpPr>
            <p:spPr>
              <a:xfrm rot="5176354">
                <a:off x="4155179" y="1437575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37" name="2 Luna"/>
              <p:cNvSpPr/>
              <p:nvPr/>
            </p:nvSpPr>
            <p:spPr>
              <a:xfrm rot="5039635">
                <a:off x="4011163" y="114954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38" name="3 Luna"/>
              <p:cNvSpPr/>
              <p:nvPr/>
            </p:nvSpPr>
            <p:spPr>
              <a:xfrm rot="5039635">
                <a:off x="4065823" y="129501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39" name="4 Luna"/>
              <p:cNvSpPr/>
              <p:nvPr/>
            </p:nvSpPr>
            <p:spPr>
              <a:xfrm rot="5039635">
                <a:off x="3939154" y="1005527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18" name="7 Grupo"/>
            <p:cNvGrpSpPr/>
            <p:nvPr/>
          </p:nvGrpSpPr>
          <p:grpSpPr>
            <a:xfrm rot="2786416">
              <a:off x="3676569" y="2908394"/>
              <a:ext cx="2693181" cy="825190"/>
              <a:chOff x="3563201" y="1381481"/>
              <a:chExt cx="2448272" cy="1912387"/>
            </a:xfrm>
            <a:grpFill/>
          </p:grpSpPr>
          <p:sp>
            <p:nvSpPr>
              <p:cNvPr id="32" name="31 Luna"/>
              <p:cNvSpPr/>
              <p:nvPr/>
            </p:nvSpPr>
            <p:spPr>
              <a:xfrm rot="5176354">
                <a:off x="4155179" y="1437575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33" name="32 Luna"/>
              <p:cNvSpPr/>
              <p:nvPr/>
            </p:nvSpPr>
            <p:spPr>
              <a:xfrm rot="5039635">
                <a:off x="4011163" y="114954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34" name="33 Luna"/>
              <p:cNvSpPr/>
              <p:nvPr/>
            </p:nvSpPr>
            <p:spPr>
              <a:xfrm rot="5039635">
                <a:off x="4065823" y="129501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35" name="34 Luna"/>
              <p:cNvSpPr/>
              <p:nvPr/>
            </p:nvSpPr>
            <p:spPr>
              <a:xfrm rot="5039635">
                <a:off x="3939154" y="1005527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19" name="39 Grupo"/>
          <p:cNvGrpSpPr/>
          <p:nvPr/>
        </p:nvGrpSpPr>
        <p:grpSpPr>
          <a:xfrm rot="288731">
            <a:off x="110116" y="741164"/>
            <a:ext cx="1677496" cy="2693181"/>
            <a:chOff x="3779912" y="1974398"/>
            <a:chExt cx="2016225" cy="2693181"/>
          </a:xfrm>
          <a:solidFill>
            <a:schemeClr val="accent6">
              <a:lumMod val="50000"/>
            </a:schemeClr>
          </a:solidFill>
          <a:effectLst>
            <a:glow>
              <a:schemeClr val="accent1"/>
            </a:glow>
          </a:effectLst>
        </p:grpSpPr>
        <p:grpSp>
          <p:nvGrpSpPr>
            <p:cNvPr id="20" name="6 Grupo"/>
            <p:cNvGrpSpPr/>
            <p:nvPr/>
          </p:nvGrpSpPr>
          <p:grpSpPr>
            <a:xfrm>
              <a:off x="3779912" y="2996952"/>
              <a:ext cx="2016225" cy="1584175"/>
              <a:chOff x="3563200" y="1381481"/>
              <a:chExt cx="2448273" cy="1912387"/>
            </a:xfrm>
            <a:grpFill/>
          </p:grpSpPr>
          <p:sp>
            <p:nvSpPr>
              <p:cNvPr id="47" name="46 Luna"/>
              <p:cNvSpPr/>
              <p:nvPr/>
            </p:nvSpPr>
            <p:spPr>
              <a:xfrm rot="5176354">
                <a:off x="4155179" y="1437575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48" name="2 Luna"/>
              <p:cNvSpPr/>
              <p:nvPr/>
            </p:nvSpPr>
            <p:spPr>
              <a:xfrm rot="5039635">
                <a:off x="4011163" y="114954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49" name="3 Luna"/>
              <p:cNvSpPr/>
              <p:nvPr/>
            </p:nvSpPr>
            <p:spPr>
              <a:xfrm rot="5039635">
                <a:off x="4065823" y="129501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50" name="4 Luna"/>
              <p:cNvSpPr/>
              <p:nvPr/>
            </p:nvSpPr>
            <p:spPr>
              <a:xfrm rot="5039635">
                <a:off x="3939154" y="1005527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29" name="7 Grupo"/>
            <p:cNvGrpSpPr/>
            <p:nvPr/>
          </p:nvGrpSpPr>
          <p:grpSpPr>
            <a:xfrm rot="2786416">
              <a:off x="3676569" y="2908394"/>
              <a:ext cx="2693181" cy="825190"/>
              <a:chOff x="3563201" y="1381481"/>
              <a:chExt cx="2448272" cy="1912387"/>
            </a:xfrm>
            <a:grpFill/>
          </p:grpSpPr>
          <p:sp>
            <p:nvSpPr>
              <p:cNvPr id="43" name="42 Luna"/>
              <p:cNvSpPr/>
              <p:nvPr/>
            </p:nvSpPr>
            <p:spPr>
              <a:xfrm rot="5176354">
                <a:off x="4155179" y="1437575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44" name="43 Luna"/>
              <p:cNvSpPr/>
              <p:nvPr/>
            </p:nvSpPr>
            <p:spPr>
              <a:xfrm rot="5039635">
                <a:off x="4011163" y="114954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45" name="44 Luna"/>
              <p:cNvSpPr/>
              <p:nvPr/>
            </p:nvSpPr>
            <p:spPr>
              <a:xfrm rot="5039635">
                <a:off x="4065823" y="129501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46" name="45 Luna"/>
              <p:cNvSpPr/>
              <p:nvPr/>
            </p:nvSpPr>
            <p:spPr>
              <a:xfrm rot="5039635">
                <a:off x="3939154" y="1005527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30" name="50 Grupo"/>
          <p:cNvGrpSpPr/>
          <p:nvPr/>
        </p:nvGrpSpPr>
        <p:grpSpPr>
          <a:xfrm rot="288731">
            <a:off x="116721" y="-562145"/>
            <a:ext cx="1737675" cy="2693181"/>
            <a:chOff x="3779912" y="1974398"/>
            <a:chExt cx="2016225" cy="2693181"/>
          </a:xfrm>
          <a:solidFill>
            <a:schemeClr val="accent6">
              <a:lumMod val="50000"/>
            </a:schemeClr>
          </a:solidFill>
          <a:effectLst>
            <a:glow>
              <a:schemeClr val="accent1"/>
            </a:glow>
          </a:effectLst>
        </p:grpSpPr>
        <p:grpSp>
          <p:nvGrpSpPr>
            <p:cNvPr id="31" name="6 Grupo"/>
            <p:cNvGrpSpPr/>
            <p:nvPr/>
          </p:nvGrpSpPr>
          <p:grpSpPr>
            <a:xfrm>
              <a:off x="3779912" y="2996952"/>
              <a:ext cx="2016225" cy="1584175"/>
              <a:chOff x="3563200" y="1381481"/>
              <a:chExt cx="2448273" cy="1912387"/>
            </a:xfrm>
            <a:grpFill/>
          </p:grpSpPr>
          <p:sp>
            <p:nvSpPr>
              <p:cNvPr id="58" name="57 Luna"/>
              <p:cNvSpPr/>
              <p:nvPr/>
            </p:nvSpPr>
            <p:spPr>
              <a:xfrm rot="5176354">
                <a:off x="4155179" y="1437575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59" name="2 Luna"/>
              <p:cNvSpPr/>
              <p:nvPr/>
            </p:nvSpPr>
            <p:spPr>
              <a:xfrm rot="5039635">
                <a:off x="4011163" y="114954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60" name="3 Luna"/>
              <p:cNvSpPr/>
              <p:nvPr/>
            </p:nvSpPr>
            <p:spPr>
              <a:xfrm rot="5039635">
                <a:off x="4065823" y="129501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61" name="4 Luna"/>
              <p:cNvSpPr/>
              <p:nvPr/>
            </p:nvSpPr>
            <p:spPr>
              <a:xfrm rot="5039635">
                <a:off x="3939154" y="1005527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40" name="7 Grupo"/>
            <p:cNvGrpSpPr/>
            <p:nvPr/>
          </p:nvGrpSpPr>
          <p:grpSpPr>
            <a:xfrm rot="2786416">
              <a:off x="3676569" y="2908394"/>
              <a:ext cx="2693181" cy="825190"/>
              <a:chOff x="3563201" y="1381481"/>
              <a:chExt cx="2448272" cy="1912387"/>
            </a:xfrm>
            <a:grpFill/>
          </p:grpSpPr>
          <p:sp>
            <p:nvSpPr>
              <p:cNvPr id="54" name="53 Luna"/>
              <p:cNvSpPr/>
              <p:nvPr/>
            </p:nvSpPr>
            <p:spPr>
              <a:xfrm rot="5176354">
                <a:off x="4155179" y="1437575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55" name="54 Luna"/>
              <p:cNvSpPr/>
              <p:nvPr/>
            </p:nvSpPr>
            <p:spPr>
              <a:xfrm rot="5039635">
                <a:off x="4011163" y="114954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56" name="55 Luna"/>
              <p:cNvSpPr/>
              <p:nvPr/>
            </p:nvSpPr>
            <p:spPr>
              <a:xfrm rot="5039635">
                <a:off x="4065823" y="129501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57" name="56 Luna"/>
              <p:cNvSpPr/>
              <p:nvPr/>
            </p:nvSpPr>
            <p:spPr>
              <a:xfrm rot="5039635">
                <a:off x="3939154" y="1005527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41" name="63 Grupo"/>
          <p:cNvGrpSpPr/>
          <p:nvPr/>
        </p:nvGrpSpPr>
        <p:grpSpPr>
          <a:xfrm rot="20727895" flipH="1">
            <a:off x="7009791" y="4234304"/>
            <a:ext cx="2016225" cy="2693181"/>
            <a:chOff x="3779912" y="1974398"/>
            <a:chExt cx="2016225" cy="2693181"/>
          </a:xfrm>
          <a:solidFill>
            <a:schemeClr val="accent6">
              <a:lumMod val="50000"/>
            </a:schemeClr>
          </a:solidFill>
          <a:effectLst>
            <a:glow>
              <a:schemeClr val="accent1"/>
            </a:glow>
          </a:effectLst>
        </p:grpSpPr>
        <p:grpSp>
          <p:nvGrpSpPr>
            <p:cNvPr id="42" name="6 Grupo"/>
            <p:cNvGrpSpPr/>
            <p:nvPr/>
          </p:nvGrpSpPr>
          <p:grpSpPr>
            <a:xfrm>
              <a:off x="3779912" y="2996952"/>
              <a:ext cx="2016225" cy="1584175"/>
              <a:chOff x="3563200" y="1381481"/>
              <a:chExt cx="2448273" cy="1912387"/>
            </a:xfrm>
            <a:grpFill/>
          </p:grpSpPr>
          <p:sp>
            <p:nvSpPr>
              <p:cNvPr id="115" name="114 Luna"/>
              <p:cNvSpPr/>
              <p:nvPr/>
            </p:nvSpPr>
            <p:spPr>
              <a:xfrm rot="5176354">
                <a:off x="4155179" y="1437575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16" name="2 Luna"/>
              <p:cNvSpPr/>
              <p:nvPr/>
            </p:nvSpPr>
            <p:spPr>
              <a:xfrm rot="5039635">
                <a:off x="4011163" y="114954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17" name="3 Luna"/>
              <p:cNvSpPr/>
              <p:nvPr/>
            </p:nvSpPr>
            <p:spPr>
              <a:xfrm rot="5039635">
                <a:off x="4065823" y="129501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18" name="4 Luna"/>
              <p:cNvSpPr/>
              <p:nvPr/>
            </p:nvSpPr>
            <p:spPr>
              <a:xfrm rot="5039635">
                <a:off x="3939154" y="1005527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51" name="7 Grupo"/>
            <p:cNvGrpSpPr/>
            <p:nvPr/>
          </p:nvGrpSpPr>
          <p:grpSpPr>
            <a:xfrm rot="2786416">
              <a:off x="3676569" y="2908394"/>
              <a:ext cx="2693181" cy="825190"/>
              <a:chOff x="3563201" y="1381481"/>
              <a:chExt cx="2448272" cy="1912387"/>
            </a:xfrm>
            <a:grpFill/>
          </p:grpSpPr>
          <p:sp>
            <p:nvSpPr>
              <p:cNvPr id="111" name="110 Luna"/>
              <p:cNvSpPr/>
              <p:nvPr/>
            </p:nvSpPr>
            <p:spPr>
              <a:xfrm rot="5176354">
                <a:off x="4155179" y="1437575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12" name="111 Luna"/>
              <p:cNvSpPr/>
              <p:nvPr/>
            </p:nvSpPr>
            <p:spPr>
              <a:xfrm rot="5039635">
                <a:off x="4011163" y="114954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13" name="112 Luna"/>
              <p:cNvSpPr/>
              <p:nvPr/>
            </p:nvSpPr>
            <p:spPr>
              <a:xfrm rot="5039635">
                <a:off x="4065823" y="129501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14" name="113 Luna"/>
              <p:cNvSpPr/>
              <p:nvPr/>
            </p:nvSpPr>
            <p:spPr>
              <a:xfrm rot="5039635">
                <a:off x="3939154" y="1005527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52" name="64 Grupo"/>
          <p:cNvGrpSpPr/>
          <p:nvPr/>
        </p:nvGrpSpPr>
        <p:grpSpPr>
          <a:xfrm rot="20756326" flipH="1">
            <a:off x="7049775" y="3167623"/>
            <a:ext cx="1793957" cy="2693181"/>
            <a:chOff x="3779912" y="1974398"/>
            <a:chExt cx="2016225" cy="2693181"/>
          </a:xfrm>
          <a:solidFill>
            <a:schemeClr val="accent6">
              <a:lumMod val="50000"/>
            </a:schemeClr>
          </a:solidFill>
          <a:effectLst>
            <a:glow>
              <a:schemeClr val="accent1"/>
            </a:glow>
          </a:effectLst>
        </p:grpSpPr>
        <p:grpSp>
          <p:nvGrpSpPr>
            <p:cNvPr id="53" name="6 Grupo"/>
            <p:cNvGrpSpPr/>
            <p:nvPr/>
          </p:nvGrpSpPr>
          <p:grpSpPr>
            <a:xfrm>
              <a:off x="3779912" y="2996952"/>
              <a:ext cx="2016225" cy="1584175"/>
              <a:chOff x="3563200" y="1381481"/>
              <a:chExt cx="2448273" cy="1912387"/>
            </a:xfrm>
            <a:grpFill/>
          </p:grpSpPr>
          <p:sp>
            <p:nvSpPr>
              <p:cNvPr id="105" name="104 Luna"/>
              <p:cNvSpPr/>
              <p:nvPr/>
            </p:nvSpPr>
            <p:spPr>
              <a:xfrm rot="5176354">
                <a:off x="4155179" y="1437575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06" name="2 Luna"/>
              <p:cNvSpPr/>
              <p:nvPr/>
            </p:nvSpPr>
            <p:spPr>
              <a:xfrm rot="5039635">
                <a:off x="4011163" y="114954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07" name="3 Luna"/>
              <p:cNvSpPr/>
              <p:nvPr/>
            </p:nvSpPr>
            <p:spPr>
              <a:xfrm rot="5039635">
                <a:off x="4065823" y="129501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08" name="4 Luna"/>
              <p:cNvSpPr/>
              <p:nvPr/>
            </p:nvSpPr>
            <p:spPr>
              <a:xfrm rot="5039635">
                <a:off x="3939154" y="1005527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62" name="7 Grupo"/>
            <p:cNvGrpSpPr/>
            <p:nvPr/>
          </p:nvGrpSpPr>
          <p:grpSpPr>
            <a:xfrm rot="2786416">
              <a:off x="3676569" y="2908394"/>
              <a:ext cx="2693181" cy="825190"/>
              <a:chOff x="3563201" y="1381481"/>
              <a:chExt cx="2448272" cy="1912387"/>
            </a:xfrm>
            <a:grpFill/>
          </p:grpSpPr>
          <p:sp>
            <p:nvSpPr>
              <p:cNvPr id="101" name="100 Luna"/>
              <p:cNvSpPr/>
              <p:nvPr/>
            </p:nvSpPr>
            <p:spPr>
              <a:xfrm rot="5176354">
                <a:off x="4155179" y="1437575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02" name="101 Luna"/>
              <p:cNvSpPr/>
              <p:nvPr/>
            </p:nvSpPr>
            <p:spPr>
              <a:xfrm rot="5039635">
                <a:off x="4011163" y="114954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03" name="102 Luna"/>
              <p:cNvSpPr/>
              <p:nvPr/>
            </p:nvSpPr>
            <p:spPr>
              <a:xfrm rot="5039635">
                <a:off x="4065823" y="129501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04" name="103 Luna"/>
              <p:cNvSpPr/>
              <p:nvPr/>
            </p:nvSpPr>
            <p:spPr>
              <a:xfrm rot="5039635">
                <a:off x="3939154" y="1005527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63" name="65 Grupo"/>
          <p:cNvGrpSpPr/>
          <p:nvPr/>
        </p:nvGrpSpPr>
        <p:grpSpPr>
          <a:xfrm rot="21311269" flipH="1">
            <a:off x="7135409" y="1945213"/>
            <a:ext cx="1804256" cy="2693181"/>
            <a:chOff x="3779912" y="1974398"/>
            <a:chExt cx="2016225" cy="2693181"/>
          </a:xfrm>
          <a:solidFill>
            <a:schemeClr val="accent6">
              <a:lumMod val="50000"/>
            </a:schemeClr>
          </a:solidFill>
          <a:effectLst>
            <a:glow>
              <a:schemeClr val="accent1"/>
            </a:glow>
          </a:effectLst>
        </p:grpSpPr>
        <p:grpSp>
          <p:nvGrpSpPr>
            <p:cNvPr id="64" name="6 Grupo"/>
            <p:cNvGrpSpPr/>
            <p:nvPr/>
          </p:nvGrpSpPr>
          <p:grpSpPr>
            <a:xfrm>
              <a:off x="3779912" y="2996952"/>
              <a:ext cx="2016225" cy="1584175"/>
              <a:chOff x="3563200" y="1381481"/>
              <a:chExt cx="2448273" cy="1912387"/>
            </a:xfrm>
            <a:grpFill/>
          </p:grpSpPr>
          <p:sp>
            <p:nvSpPr>
              <p:cNvPr id="95" name="94 Luna"/>
              <p:cNvSpPr/>
              <p:nvPr/>
            </p:nvSpPr>
            <p:spPr>
              <a:xfrm rot="5176354">
                <a:off x="4155179" y="1437575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96" name="2 Luna"/>
              <p:cNvSpPr/>
              <p:nvPr/>
            </p:nvSpPr>
            <p:spPr>
              <a:xfrm rot="5039635">
                <a:off x="4011163" y="114954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97" name="3 Luna"/>
              <p:cNvSpPr/>
              <p:nvPr/>
            </p:nvSpPr>
            <p:spPr>
              <a:xfrm rot="5039635">
                <a:off x="4065823" y="129501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98" name="4 Luna"/>
              <p:cNvSpPr/>
              <p:nvPr/>
            </p:nvSpPr>
            <p:spPr>
              <a:xfrm rot="5039635">
                <a:off x="3939154" y="1005527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65" name="7 Grupo"/>
            <p:cNvGrpSpPr/>
            <p:nvPr/>
          </p:nvGrpSpPr>
          <p:grpSpPr>
            <a:xfrm rot="2786416">
              <a:off x="3676569" y="2908394"/>
              <a:ext cx="2693181" cy="825190"/>
              <a:chOff x="3563201" y="1381481"/>
              <a:chExt cx="2448272" cy="1912387"/>
            </a:xfrm>
            <a:grpFill/>
          </p:grpSpPr>
          <p:sp>
            <p:nvSpPr>
              <p:cNvPr id="91" name="90 Luna"/>
              <p:cNvSpPr/>
              <p:nvPr/>
            </p:nvSpPr>
            <p:spPr>
              <a:xfrm rot="5176354">
                <a:off x="4155179" y="1437575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92" name="91 Luna"/>
              <p:cNvSpPr/>
              <p:nvPr/>
            </p:nvSpPr>
            <p:spPr>
              <a:xfrm rot="5039635">
                <a:off x="4011163" y="114954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93" name="92 Luna"/>
              <p:cNvSpPr/>
              <p:nvPr/>
            </p:nvSpPr>
            <p:spPr>
              <a:xfrm rot="5039635">
                <a:off x="4065823" y="129501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94" name="93 Luna"/>
              <p:cNvSpPr/>
              <p:nvPr/>
            </p:nvSpPr>
            <p:spPr>
              <a:xfrm rot="5039635">
                <a:off x="3939154" y="1005527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66" name="66 Grupo"/>
          <p:cNvGrpSpPr/>
          <p:nvPr/>
        </p:nvGrpSpPr>
        <p:grpSpPr>
          <a:xfrm rot="21311269" flipH="1">
            <a:off x="7350268" y="740503"/>
            <a:ext cx="1649325" cy="2693181"/>
            <a:chOff x="3779912" y="1974398"/>
            <a:chExt cx="2016225" cy="2693181"/>
          </a:xfrm>
          <a:solidFill>
            <a:schemeClr val="accent6">
              <a:lumMod val="50000"/>
            </a:schemeClr>
          </a:solidFill>
          <a:effectLst>
            <a:glow>
              <a:schemeClr val="accent1"/>
            </a:glow>
          </a:effectLst>
        </p:grpSpPr>
        <p:grpSp>
          <p:nvGrpSpPr>
            <p:cNvPr id="67" name="6 Grupo"/>
            <p:cNvGrpSpPr/>
            <p:nvPr/>
          </p:nvGrpSpPr>
          <p:grpSpPr>
            <a:xfrm>
              <a:off x="3779912" y="2996952"/>
              <a:ext cx="2016225" cy="1584175"/>
              <a:chOff x="3563200" y="1381481"/>
              <a:chExt cx="2448273" cy="1912387"/>
            </a:xfrm>
            <a:grpFill/>
          </p:grpSpPr>
          <p:sp>
            <p:nvSpPr>
              <p:cNvPr id="85" name="84 Luna"/>
              <p:cNvSpPr/>
              <p:nvPr/>
            </p:nvSpPr>
            <p:spPr>
              <a:xfrm rot="5176354">
                <a:off x="4155179" y="1437575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86" name="2 Luna"/>
              <p:cNvSpPr/>
              <p:nvPr/>
            </p:nvSpPr>
            <p:spPr>
              <a:xfrm rot="5039635">
                <a:off x="4011163" y="114954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87" name="3 Luna"/>
              <p:cNvSpPr/>
              <p:nvPr/>
            </p:nvSpPr>
            <p:spPr>
              <a:xfrm rot="5039635">
                <a:off x="4065823" y="129501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88" name="4 Luna"/>
              <p:cNvSpPr/>
              <p:nvPr/>
            </p:nvSpPr>
            <p:spPr>
              <a:xfrm rot="5039635">
                <a:off x="3939154" y="1005527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68" name="7 Grupo"/>
            <p:cNvGrpSpPr/>
            <p:nvPr/>
          </p:nvGrpSpPr>
          <p:grpSpPr>
            <a:xfrm rot="2786416">
              <a:off x="3676569" y="2908394"/>
              <a:ext cx="2693181" cy="825190"/>
              <a:chOff x="3563201" y="1381481"/>
              <a:chExt cx="2448272" cy="1912387"/>
            </a:xfrm>
            <a:grpFill/>
          </p:grpSpPr>
          <p:sp>
            <p:nvSpPr>
              <p:cNvPr id="81" name="80 Luna"/>
              <p:cNvSpPr/>
              <p:nvPr/>
            </p:nvSpPr>
            <p:spPr>
              <a:xfrm rot="5176354">
                <a:off x="4155179" y="1437575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82" name="81 Luna"/>
              <p:cNvSpPr/>
              <p:nvPr/>
            </p:nvSpPr>
            <p:spPr>
              <a:xfrm rot="5039635">
                <a:off x="4011163" y="114954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83" name="82 Luna"/>
              <p:cNvSpPr/>
              <p:nvPr/>
            </p:nvSpPr>
            <p:spPr>
              <a:xfrm rot="5039635">
                <a:off x="4065823" y="129501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84" name="83 Luna"/>
              <p:cNvSpPr/>
              <p:nvPr/>
            </p:nvSpPr>
            <p:spPr>
              <a:xfrm rot="5039635">
                <a:off x="3939154" y="1005527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69" name="67 Grupo"/>
          <p:cNvGrpSpPr/>
          <p:nvPr/>
        </p:nvGrpSpPr>
        <p:grpSpPr>
          <a:xfrm rot="21311269" flipH="1">
            <a:off x="7284188" y="-483836"/>
            <a:ext cx="1749937" cy="2693181"/>
            <a:chOff x="3779912" y="1974398"/>
            <a:chExt cx="2016225" cy="2693181"/>
          </a:xfrm>
          <a:solidFill>
            <a:schemeClr val="accent6">
              <a:lumMod val="50000"/>
            </a:schemeClr>
          </a:solidFill>
          <a:effectLst>
            <a:glow>
              <a:schemeClr val="accent1"/>
            </a:glow>
          </a:effectLst>
        </p:grpSpPr>
        <p:grpSp>
          <p:nvGrpSpPr>
            <p:cNvPr id="70" name="6 Grupo"/>
            <p:cNvGrpSpPr/>
            <p:nvPr/>
          </p:nvGrpSpPr>
          <p:grpSpPr>
            <a:xfrm>
              <a:off x="3779912" y="2996952"/>
              <a:ext cx="2016225" cy="1584175"/>
              <a:chOff x="3563200" y="1381481"/>
              <a:chExt cx="2448273" cy="1912387"/>
            </a:xfrm>
            <a:grpFill/>
          </p:grpSpPr>
          <p:sp>
            <p:nvSpPr>
              <p:cNvPr id="75" name="74 Luna"/>
              <p:cNvSpPr/>
              <p:nvPr/>
            </p:nvSpPr>
            <p:spPr>
              <a:xfrm rot="5176354">
                <a:off x="4155179" y="1437575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76" name="2 Luna"/>
              <p:cNvSpPr/>
              <p:nvPr/>
            </p:nvSpPr>
            <p:spPr>
              <a:xfrm rot="5039635">
                <a:off x="4011163" y="114954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77" name="3 Luna"/>
              <p:cNvSpPr/>
              <p:nvPr/>
            </p:nvSpPr>
            <p:spPr>
              <a:xfrm rot="5039635">
                <a:off x="4065823" y="129501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78" name="4 Luna"/>
              <p:cNvSpPr/>
              <p:nvPr/>
            </p:nvSpPr>
            <p:spPr>
              <a:xfrm rot="5039635">
                <a:off x="3939154" y="1005527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79" name="7 Grupo"/>
            <p:cNvGrpSpPr/>
            <p:nvPr/>
          </p:nvGrpSpPr>
          <p:grpSpPr>
            <a:xfrm rot="2786416">
              <a:off x="3676569" y="2908394"/>
              <a:ext cx="2693181" cy="825190"/>
              <a:chOff x="3563201" y="1381481"/>
              <a:chExt cx="2448272" cy="1912387"/>
            </a:xfrm>
            <a:grpFill/>
          </p:grpSpPr>
          <p:sp>
            <p:nvSpPr>
              <p:cNvPr id="71" name="70 Luna"/>
              <p:cNvSpPr/>
              <p:nvPr/>
            </p:nvSpPr>
            <p:spPr>
              <a:xfrm rot="5176354">
                <a:off x="4155179" y="1437575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72" name="71 Luna"/>
              <p:cNvSpPr/>
              <p:nvPr/>
            </p:nvSpPr>
            <p:spPr>
              <a:xfrm rot="5039635">
                <a:off x="4011163" y="114954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73" name="72 Luna"/>
              <p:cNvSpPr/>
              <p:nvPr/>
            </p:nvSpPr>
            <p:spPr>
              <a:xfrm rot="5039635">
                <a:off x="4065823" y="1295013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74" name="73 Luna"/>
              <p:cNvSpPr/>
              <p:nvPr/>
            </p:nvSpPr>
            <p:spPr>
              <a:xfrm rot="5039635">
                <a:off x="3939154" y="1005527"/>
                <a:ext cx="1480339" cy="2232248"/>
              </a:xfrm>
              <a:prstGeom prst="moon">
                <a:avLst>
                  <a:gd name="adj" fmla="val 748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</p:grpSp>
      <p:pic>
        <p:nvPicPr>
          <p:cNvPr id="119" name="Picture 2" descr="Chico simula darle patada a una estatua 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5984" y="0"/>
            <a:ext cx="4643470" cy="698292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4183224217"/>
      </p:ext>
    </p:extLst>
  </p:cSld>
  <p:clrMapOvr>
    <a:masterClrMapping/>
  </p:clrMapOvr>
  <p:transition spd="med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506" name="Picture 2" descr="http://storage.newsup.org/lg/2017/10/07/vot-kak-nado-pozirovat-so-skulpturoy-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3734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http://storage.newsup.org/lg/2017/10/07/vot-kak-nado-pozirovat-so-skulpturoy-3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38" y="0"/>
            <a:ext cx="6929454" cy="6929454"/>
          </a:xfrm>
          <a:prstGeom prst="rect">
            <a:avLst/>
          </a:prstGeom>
          <a:noFill/>
        </p:spPr>
      </p:pic>
      <p:pic>
        <p:nvPicPr>
          <p:cNvPr id="3" name="2 Imagen" descr="rayas copia.gif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0" contrast="-15000"/>
          </a:blip>
          <a:stretch>
            <a:fillRect/>
          </a:stretch>
        </p:blipFill>
        <p:spPr>
          <a:xfrm rot="5400000">
            <a:off x="-135184" y="5492397"/>
            <a:ext cx="1484784" cy="1214413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4" name="3 Imagen" descr="rayas copia.gif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0" contrast="-15000"/>
          </a:blip>
          <a:stretch>
            <a:fillRect/>
          </a:stretch>
        </p:blipFill>
        <p:spPr>
          <a:xfrm rot="5400000">
            <a:off x="-99466" y="4104535"/>
            <a:ext cx="1484784" cy="1285850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5" name="4 Imagen" descr="rayas copia.gif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0" contrast="-15000"/>
          </a:blip>
          <a:stretch>
            <a:fillRect/>
          </a:stretch>
        </p:blipFill>
        <p:spPr>
          <a:xfrm rot="5400000">
            <a:off x="-99465" y="2786074"/>
            <a:ext cx="1484784" cy="1285851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6" name="5 Imagen" descr="rayas copia.gif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0" contrast="-15000"/>
          </a:blip>
          <a:stretch>
            <a:fillRect/>
          </a:stretch>
        </p:blipFill>
        <p:spPr>
          <a:xfrm rot="5400000">
            <a:off x="-148764" y="1462378"/>
            <a:ext cx="1484784" cy="1241572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7" name="6 Imagen" descr="rayas copia.gif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0" contrast="-15000"/>
          </a:blip>
          <a:stretch>
            <a:fillRect/>
          </a:stretch>
        </p:blipFill>
        <p:spPr>
          <a:xfrm rot="5400000">
            <a:off x="-148764" y="121606"/>
            <a:ext cx="1484784" cy="1241572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8" name="7 Imagen" descr="rayas copia.gif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0" contrast="-15000"/>
          </a:blip>
          <a:stretch>
            <a:fillRect/>
          </a:stretch>
        </p:blipFill>
        <p:spPr>
          <a:xfrm rot="5400000">
            <a:off x="7830120" y="5595532"/>
            <a:ext cx="1484784" cy="1142976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9" name="8 Imagen" descr="rayas copia.gif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0" contrast="-15000"/>
          </a:blip>
          <a:stretch>
            <a:fillRect/>
          </a:stretch>
        </p:blipFill>
        <p:spPr>
          <a:xfrm rot="5400000">
            <a:off x="7794401" y="4140253"/>
            <a:ext cx="1484784" cy="1214414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10" name="9 Imagen" descr="rayas copia.gif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0" contrast="-15000"/>
          </a:blip>
          <a:stretch>
            <a:fillRect/>
          </a:stretch>
        </p:blipFill>
        <p:spPr>
          <a:xfrm rot="5400000">
            <a:off x="7794401" y="2821793"/>
            <a:ext cx="1484784" cy="1214414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11" name="10 Imagen" descr="rayas copia.gif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00000" contrast="-11000"/>
          </a:blip>
          <a:stretch>
            <a:fillRect/>
          </a:stretch>
        </p:blipFill>
        <p:spPr>
          <a:xfrm rot="5400000">
            <a:off x="7758682" y="1440238"/>
            <a:ext cx="1484784" cy="1285852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15" name="14 Imagen" descr="rayas copia.gif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00000" contrast="-11000"/>
          </a:blip>
          <a:stretch>
            <a:fillRect/>
          </a:stretch>
        </p:blipFill>
        <p:spPr>
          <a:xfrm rot="5400000">
            <a:off x="7758682" y="99466"/>
            <a:ext cx="1484784" cy="1285852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</p:spTree>
    <p:extLst>
      <p:ext uri="{BB962C8B-B14F-4D97-AF65-F5344CB8AC3E}">
        <p14:creationId xmlns:p14="http://schemas.microsoft.com/office/powerpoint/2010/main" xmlns="" val="931553067"/>
      </p:ext>
    </p:extLst>
  </p:cSld>
  <p:clrMapOvr>
    <a:masterClrMapping/>
  </p:clrMapOvr>
  <p:transition spd="med" advTm="1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626" name="Picture 2" descr="http://storage.newsup.org/lg/2017/10/07/vot-kak-nado-pozirovat-so-skulpturoy-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storage.newsup.org/lg/2017/10/07/vot-kak-nado-pozirovat-so-skulpturoy-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0"/>
            <a:ext cx="5762625" cy="6848476"/>
          </a:xfrm>
          <a:prstGeom prst="rect">
            <a:avLst/>
          </a:prstGeom>
          <a:noFill/>
        </p:spPr>
      </p:pic>
      <p:sp>
        <p:nvSpPr>
          <p:cNvPr id="16" name="Forma libre 3"/>
          <p:cNvSpPr/>
          <p:nvPr/>
        </p:nvSpPr>
        <p:spPr>
          <a:xfrm rot="16200000" flipH="1">
            <a:off x="4149147" y="605217"/>
            <a:ext cx="3672408" cy="3528392"/>
          </a:xfrm>
          <a:custGeom>
            <a:avLst/>
            <a:gdLst>
              <a:gd name="connsiteX0" fmla="*/ 2247955 w 4120455"/>
              <a:gd name="connsiteY0" fmla="*/ 2207760 h 4079183"/>
              <a:gd name="connsiteX1" fmla="*/ 2291061 w 4120455"/>
              <a:gd name="connsiteY1" fmla="*/ 2209946 h 4079183"/>
              <a:gd name="connsiteX2" fmla="*/ 2294361 w 4120455"/>
              <a:gd name="connsiteY2" fmla="*/ 2209832 h 4079183"/>
              <a:gd name="connsiteX3" fmla="*/ 2288899 w 4120455"/>
              <a:gd name="connsiteY3" fmla="*/ 2196879 h 4079183"/>
              <a:gd name="connsiteX4" fmla="*/ 2278854 w 4120455"/>
              <a:gd name="connsiteY4" fmla="*/ 2165662 h 4079183"/>
              <a:gd name="connsiteX5" fmla="*/ 2270848 w 4120455"/>
              <a:gd name="connsiteY5" fmla="*/ 2180274 h 4079183"/>
              <a:gd name="connsiteX6" fmla="*/ 2182000 w 4120455"/>
              <a:gd name="connsiteY6" fmla="*/ 1820062 h 4079183"/>
              <a:gd name="connsiteX7" fmla="*/ 2202241 w 4120455"/>
              <a:gd name="connsiteY7" fmla="*/ 1830946 h 4079183"/>
              <a:gd name="connsiteX8" fmla="*/ 2230739 w 4120455"/>
              <a:gd name="connsiteY8" fmla="*/ 1854239 h 4079183"/>
              <a:gd name="connsiteX9" fmla="*/ 2233260 w 4120455"/>
              <a:gd name="connsiteY9" fmla="*/ 1809855 h 4079183"/>
              <a:gd name="connsiteX10" fmla="*/ 2232999 w 4120455"/>
              <a:gd name="connsiteY10" fmla="*/ 1801100 h 4079183"/>
              <a:gd name="connsiteX11" fmla="*/ 2199092 w 4120455"/>
              <a:gd name="connsiteY11" fmla="*/ 1814813 h 4079183"/>
              <a:gd name="connsiteX12" fmla="*/ 2119037 w 4120455"/>
              <a:gd name="connsiteY12" fmla="*/ 1795428 h 4079183"/>
              <a:gd name="connsiteX13" fmla="*/ 2143778 w 4120455"/>
              <a:gd name="connsiteY13" fmla="*/ 1803036 h 4079183"/>
              <a:gd name="connsiteX14" fmla="*/ 2134537 w 4120455"/>
              <a:gd name="connsiteY14" fmla="*/ 1785457 h 4079183"/>
              <a:gd name="connsiteX15" fmla="*/ 2133984 w 4120455"/>
              <a:gd name="connsiteY15" fmla="*/ 1785881 h 4079183"/>
              <a:gd name="connsiteX16" fmla="*/ 2021240 w 4120455"/>
              <a:gd name="connsiteY16" fmla="*/ 1791867 h 4079183"/>
              <a:gd name="connsiteX17" fmla="*/ 2060227 w 4120455"/>
              <a:gd name="connsiteY17" fmla="*/ 1787973 h 4079183"/>
              <a:gd name="connsiteX18" fmla="*/ 2077938 w 4120455"/>
              <a:gd name="connsiteY18" fmla="*/ 1789742 h 4079183"/>
              <a:gd name="connsiteX19" fmla="*/ 2042994 w 4120455"/>
              <a:gd name="connsiteY19" fmla="*/ 1752565 h 4079183"/>
              <a:gd name="connsiteX20" fmla="*/ 1889463 w 4120455"/>
              <a:gd name="connsiteY20" fmla="*/ 2229436 h 4079183"/>
              <a:gd name="connsiteX21" fmla="*/ 1894050 w 4120455"/>
              <a:gd name="connsiteY21" fmla="*/ 2228488 h 4079183"/>
              <a:gd name="connsiteX22" fmla="*/ 1889718 w 4120455"/>
              <a:gd name="connsiteY22" fmla="*/ 2224948 h 4079183"/>
              <a:gd name="connsiteX23" fmla="*/ 1861734 w 4120455"/>
              <a:gd name="connsiteY23" fmla="*/ 1870873 h 4079183"/>
              <a:gd name="connsiteX24" fmla="*/ 1864862 w 4120455"/>
              <a:gd name="connsiteY24" fmla="*/ 1880593 h 4079183"/>
              <a:gd name="connsiteX25" fmla="*/ 1872503 w 4120455"/>
              <a:gd name="connsiteY25" fmla="*/ 1871419 h 4079183"/>
              <a:gd name="connsiteX26" fmla="*/ 1761162 w 4120455"/>
              <a:gd name="connsiteY26" fmla="*/ 2051696 h 4079183"/>
              <a:gd name="connsiteX27" fmla="*/ 1810164 w 4120455"/>
              <a:gd name="connsiteY27" fmla="*/ 2078280 h 4079183"/>
              <a:gd name="connsiteX28" fmla="*/ 1806227 w 4120455"/>
              <a:gd name="connsiteY28" fmla="*/ 2039592 h 4079183"/>
              <a:gd name="connsiteX29" fmla="*/ 1809472 w 4120455"/>
              <a:gd name="connsiteY29" fmla="*/ 2007704 h 4079183"/>
              <a:gd name="connsiteX30" fmla="*/ 0 w 4120455"/>
              <a:gd name="connsiteY30" fmla="*/ 2234465 h 4079183"/>
              <a:gd name="connsiteX31" fmla="*/ 37062 w 4120455"/>
              <a:gd name="connsiteY31" fmla="*/ 2180985 h 4079183"/>
              <a:gd name="connsiteX32" fmla="*/ 1281303 w 4120455"/>
              <a:gd name="connsiteY32" fmla="*/ 1734502 h 4079183"/>
              <a:gd name="connsiteX33" fmla="*/ 1518546 w 4120455"/>
              <a:gd name="connsiteY33" fmla="*/ 1746185 h 4079183"/>
              <a:gd name="connsiteX34" fmla="*/ 1709604 w 4120455"/>
              <a:gd name="connsiteY34" fmla="*/ 1774952 h 4079183"/>
              <a:gd name="connsiteX35" fmla="*/ 1659361 w 4120455"/>
              <a:gd name="connsiteY35" fmla="*/ 1714138 h 4079183"/>
              <a:gd name="connsiteX36" fmla="*/ 1197672 w 4120455"/>
              <a:gd name="connsiteY36" fmla="*/ 1364395 h 4079183"/>
              <a:gd name="connsiteX37" fmla="*/ 194493 w 4120455"/>
              <a:gd name="connsiteY37" fmla="*/ 1177646 h 4079183"/>
              <a:gd name="connsiteX38" fmla="*/ 144232 w 4120455"/>
              <a:gd name="connsiteY38" fmla="*/ 1193369 h 4079183"/>
              <a:gd name="connsiteX39" fmla="*/ 202582 w 4120455"/>
              <a:gd name="connsiteY39" fmla="*/ 1163641 h 4079183"/>
              <a:gd name="connsiteX40" fmla="*/ 1510018 w 4120455"/>
              <a:gd name="connsiteY40" fmla="*/ 1354348 h 4079183"/>
              <a:gd name="connsiteX41" fmla="*/ 1647466 w 4120455"/>
              <a:gd name="connsiteY41" fmla="*/ 1435898 h 4079183"/>
              <a:gd name="connsiteX42" fmla="*/ 1548994 w 4120455"/>
              <a:gd name="connsiteY42" fmla="*/ 1306303 h 4079183"/>
              <a:gd name="connsiteX43" fmla="*/ 1409441 w 4120455"/>
              <a:gd name="connsiteY43" fmla="*/ 1158474 h 4079183"/>
              <a:gd name="connsiteX44" fmla="*/ 492635 w 4120455"/>
              <a:gd name="connsiteY44" fmla="*/ 710469 h 4079183"/>
              <a:gd name="connsiteX45" fmla="*/ 440000 w 4120455"/>
              <a:gd name="connsiteY45" fmla="*/ 712190 h 4079183"/>
              <a:gd name="connsiteX46" fmla="*/ 504171 w 4120455"/>
              <a:gd name="connsiteY46" fmla="*/ 699134 h 4079183"/>
              <a:gd name="connsiteX47" fmla="*/ 1713116 w 4120455"/>
              <a:gd name="connsiteY47" fmla="*/ 1232249 h 4079183"/>
              <a:gd name="connsiteX48" fmla="*/ 1985152 w 4120455"/>
              <a:gd name="connsiteY48" fmla="*/ 1541893 h 4079183"/>
              <a:gd name="connsiteX49" fmla="*/ 1992171 w 4120455"/>
              <a:gd name="connsiteY49" fmla="*/ 1552555 h 4079183"/>
              <a:gd name="connsiteX50" fmla="*/ 1995450 w 4120455"/>
              <a:gd name="connsiteY50" fmla="*/ 1504061 h 4079183"/>
              <a:gd name="connsiteX51" fmla="*/ 1928312 w 4120455"/>
              <a:gd name="connsiteY51" fmla="*/ 998167 h 4079183"/>
              <a:gd name="connsiteX52" fmla="*/ 1371674 w 4120455"/>
              <a:gd name="connsiteY52" fmla="*/ 151667 h 4079183"/>
              <a:gd name="connsiteX53" fmla="*/ 1325569 w 4120455"/>
              <a:gd name="connsiteY53" fmla="*/ 126750 h 4079183"/>
              <a:gd name="connsiteX54" fmla="*/ 1387429 w 4120455"/>
              <a:gd name="connsiteY54" fmla="*/ 147672 h 4079183"/>
              <a:gd name="connsiteX55" fmla="*/ 2151159 w 4120455"/>
              <a:gd name="connsiteY55" fmla="*/ 1214161 h 4079183"/>
              <a:gd name="connsiteX56" fmla="*/ 2179914 w 4120455"/>
              <a:gd name="connsiteY56" fmla="*/ 1342584 h 4079183"/>
              <a:gd name="connsiteX57" fmla="*/ 2203144 w 4120455"/>
              <a:gd name="connsiteY57" fmla="*/ 1178135 h 4079183"/>
              <a:gd name="connsiteX58" fmla="*/ 2211372 w 4120455"/>
              <a:gd name="connsiteY58" fmla="*/ 1000784 h 4079183"/>
              <a:gd name="connsiteX59" fmla="*/ 1901153 w 4120455"/>
              <a:gd name="connsiteY59" fmla="*/ 36330 h 4079183"/>
              <a:gd name="connsiteX60" fmla="*/ 1863382 w 4120455"/>
              <a:gd name="connsiteY60" fmla="*/ 0 h 4079183"/>
              <a:gd name="connsiteX61" fmla="*/ 1917403 w 4120455"/>
              <a:gd name="connsiteY61" fmla="*/ 36690 h 4079183"/>
              <a:gd name="connsiteX62" fmla="*/ 2368404 w 4120455"/>
              <a:gd name="connsiteY62" fmla="*/ 1268469 h 4079183"/>
              <a:gd name="connsiteX63" fmla="*/ 2356602 w 4120455"/>
              <a:gd name="connsiteY63" fmla="*/ 1503336 h 4079183"/>
              <a:gd name="connsiteX64" fmla="*/ 2340591 w 4120455"/>
              <a:gd name="connsiteY64" fmla="*/ 1607554 h 4079183"/>
              <a:gd name="connsiteX65" fmla="*/ 2399971 w 4120455"/>
              <a:gd name="connsiteY65" fmla="*/ 1544983 h 4079183"/>
              <a:gd name="connsiteX66" fmla="*/ 2628814 w 4120455"/>
              <a:gd name="connsiteY66" fmla="*/ 1219913 h 4079183"/>
              <a:gd name="connsiteX67" fmla="*/ 2830004 w 4120455"/>
              <a:gd name="connsiteY67" fmla="*/ 225822 h 4079183"/>
              <a:gd name="connsiteX68" fmla="*/ 2814788 w 4120455"/>
              <a:gd name="connsiteY68" fmla="*/ 175955 h 4079183"/>
              <a:gd name="connsiteX69" fmla="*/ 2844027 w 4120455"/>
              <a:gd name="connsiteY69" fmla="*/ 233873 h 4079183"/>
              <a:gd name="connsiteX70" fmla="*/ 2634955 w 4120455"/>
              <a:gd name="connsiteY70" fmla="*/ 1529595 h 4079183"/>
              <a:gd name="connsiteX71" fmla="*/ 2588031 w 4120455"/>
              <a:gd name="connsiteY71" fmla="*/ 1605594 h 4079183"/>
              <a:gd name="connsiteX72" fmla="*/ 2625013 w 4120455"/>
              <a:gd name="connsiteY72" fmla="*/ 1579505 h 4079183"/>
              <a:gd name="connsiteX73" fmla="*/ 2827155 w 4120455"/>
              <a:gd name="connsiteY73" fmla="*/ 1401640 h 4079183"/>
              <a:gd name="connsiteX74" fmla="*/ 3286648 w 4120455"/>
              <a:gd name="connsiteY74" fmla="*/ 497448 h 4079183"/>
              <a:gd name="connsiteX75" fmla="*/ 3285309 w 4120455"/>
              <a:gd name="connsiteY75" fmla="*/ 445330 h 4079183"/>
              <a:gd name="connsiteX76" fmla="*/ 3298009 w 4120455"/>
              <a:gd name="connsiteY76" fmla="*/ 508954 h 4079183"/>
              <a:gd name="connsiteX77" fmla="*/ 2750327 w 4120455"/>
              <a:gd name="connsiteY77" fmla="*/ 1701703 h 4079183"/>
              <a:gd name="connsiteX78" fmla="*/ 2595767 w 4120455"/>
              <a:gd name="connsiteY78" fmla="*/ 1844879 h 4079183"/>
              <a:gd name="connsiteX79" fmla="*/ 2446090 w 4120455"/>
              <a:gd name="connsiteY79" fmla="*/ 1960469 h 4079183"/>
              <a:gd name="connsiteX80" fmla="*/ 2521247 w 4120455"/>
              <a:gd name="connsiteY80" fmla="*/ 1969738 h 4079183"/>
              <a:gd name="connsiteX81" fmla="*/ 3111376 w 4120455"/>
              <a:gd name="connsiteY81" fmla="*/ 1903405 h 4079183"/>
              <a:gd name="connsiteX82" fmla="*/ 3968108 w 4120455"/>
              <a:gd name="connsiteY82" fmla="*/ 1347155 h 4079183"/>
              <a:gd name="connsiteX83" fmla="*/ 3993481 w 4120455"/>
              <a:gd name="connsiteY83" fmla="*/ 1301316 h 4079183"/>
              <a:gd name="connsiteX84" fmla="*/ 3972057 w 4120455"/>
              <a:gd name="connsiteY84" fmla="*/ 1362755 h 4079183"/>
              <a:gd name="connsiteX85" fmla="*/ 2892351 w 4120455"/>
              <a:gd name="connsiteY85" fmla="*/ 2125461 h 4079183"/>
              <a:gd name="connsiteX86" fmla="*/ 2759949 w 4120455"/>
              <a:gd name="connsiteY86" fmla="*/ 2155246 h 4079183"/>
              <a:gd name="connsiteX87" fmla="*/ 2901299 w 4120455"/>
              <a:gd name="connsiteY87" fmla="*/ 2178178 h 4079183"/>
              <a:gd name="connsiteX88" fmla="*/ 3109546 w 4120455"/>
              <a:gd name="connsiteY88" fmla="*/ 2189221 h 4079183"/>
              <a:gd name="connsiteX89" fmla="*/ 4083757 w 4120455"/>
              <a:gd name="connsiteY89" fmla="*/ 1882110 h 4079183"/>
              <a:gd name="connsiteX90" fmla="*/ 4120455 w 4120455"/>
              <a:gd name="connsiteY90" fmla="*/ 1844717 h 4079183"/>
              <a:gd name="connsiteX91" fmla="*/ 4083394 w 4120455"/>
              <a:gd name="connsiteY91" fmla="*/ 1898197 h 4079183"/>
              <a:gd name="connsiteX92" fmla="*/ 2839152 w 4120455"/>
              <a:gd name="connsiteY92" fmla="*/ 2344680 h 4079183"/>
              <a:gd name="connsiteX93" fmla="*/ 2601909 w 4120455"/>
              <a:gd name="connsiteY93" fmla="*/ 2332997 h 4079183"/>
              <a:gd name="connsiteX94" fmla="*/ 2484638 w 4120455"/>
              <a:gd name="connsiteY94" fmla="*/ 2315339 h 4079183"/>
              <a:gd name="connsiteX95" fmla="*/ 2496854 w 4120455"/>
              <a:gd name="connsiteY95" fmla="*/ 2328167 h 4079183"/>
              <a:gd name="connsiteX96" fmla="*/ 2894671 w 4120455"/>
              <a:gd name="connsiteY96" fmla="*/ 2613394 h 4079183"/>
              <a:gd name="connsiteX97" fmla="*/ 3897851 w 4120455"/>
              <a:gd name="connsiteY97" fmla="*/ 2800144 h 4079183"/>
              <a:gd name="connsiteX98" fmla="*/ 3948111 w 4120455"/>
              <a:gd name="connsiteY98" fmla="*/ 2784421 h 4079183"/>
              <a:gd name="connsiteX99" fmla="*/ 3889763 w 4120455"/>
              <a:gd name="connsiteY99" fmla="*/ 2814149 h 4079183"/>
              <a:gd name="connsiteX100" fmla="*/ 2582326 w 4120455"/>
              <a:gd name="connsiteY100" fmla="*/ 2623442 h 4079183"/>
              <a:gd name="connsiteX101" fmla="*/ 2496617 w 4120455"/>
              <a:gd name="connsiteY101" fmla="*/ 2572590 h 4079183"/>
              <a:gd name="connsiteX102" fmla="*/ 2593207 w 4120455"/>
              <a:gd name="connsiteY102" fmla="*/ 2692855 h 4079183"/>
              <a:gd name="connsiteX103" fmla="*/ 2711014 w 4120455"/>
              <a:gd name="connsiteY103" fmla="*/ 2815493 h 4079183"/>
              <a:gd name="connsiteX104" fmla="*/ 3627821 w 4120455"/>
              <a:gd name="connsiteY104" fmla="*/ 3263498 h 4079183"/>
              <a:gd name="connsiteX105" fmla="*/ 3680455 w 4120455"/>
              <a:gd name="connsiteY105" fmla="*/ 3261777 h 4079183"/>
              <a:gd name="connsiteX106" fmla="*/ 3616285 w 4120455"/>
              <a:gd name="connsiteY106" fmla="*/ 3274833 h 4079183"/>
              <a:gd name="connsiteX107" fmla="*/ 2407339 w 4120455"/>
              <a:gd name="connsiteY107" fmla="*/ 2741718 h 4079183"/>
              <a:gd name="connsiteX108" fmla="*/ 2135304 w 4120455"/>
              <a:gd name="connsiteY108" fmla="*/ 2432074 h 4079183"/>
              <a:gd name="connsiteX109" fmla="*/ 2134736 w 4120455"/>
              <a:gd name="connsiteY109" fmla="*/ 2431212 h 4079183"/>
              <a:gd name="connsiteX110" fmla="*/ 2125007 w 4120455"/>
              <a:gd name="connsiteY110" fmla="*/ 2575119 h 4079183"/>
              <a:gd name="connsiteX111" fmla="*/ 2192146 w 4120455"/>
              <a:gd name="connsiteY111" fmla="*/ 3081014 h 4079183"/>
              <a:gd name="connsiteX112" fmla="*/ 2748783 w 4120455"/>
              <a:gd name="connsiteY112" fmla="*/ 3927513 h 4079183"/>
              <a:gd name="connsiteX113" fmla="*/ 2794888 w 4120455"/>
              <a:gd name="connsiteY113" fmla="*/ 3952430 h 4079183"/>
              <a:gd name="connsiteX114" fmla="*/ 2733027 w 4120455"/>
              <a:gd name="connsiteY114" fmla="*/ 3931508 h 4079183"/>
              <a:gd name="connsiteX115" fmla="*/ 1969298 w 4120455"/>
              <a:gd name="connsiteY115" fmla="*/ 2865020 h 4079183"/>
              <a:gd name="connsiteX116" fmla="*/ 1940542 w 4120455"/>
              <a:gd name="connsiteY116" fmla="*/ 2736593 h 4079183"/>
              <a:gd name="connsiteX117" fmla="*/ 1917312 w 4120455"/>
              <a:gd name="connsiteY117" fmla="*/ 2901048 h 4079183"/>
              <a:gd name="connsiteX118" fmla="*/ 1909084 w 4120455"/>
              <a:gd name="connsiteY118" fmla="*/ 3078399 h 4079183"/>
              <a:gd name="connsiteX119" fmla="*/ 2219302 w 4120455"/>
              <a:gd name="connsiteY119" fmla="*/ 4042853 h 4079183"/>
              <a:gd name="connsiteX120" fmla="*/ 2257073 w 4120455"/>
              <a:gd name="connsiteY120" fmla="*/ 4079183 h 4079183"/>
              <a:gd name="connsiteX121" fmla="*/ 2203052 w 4120455"/>
              <a:gd name="connsiteY121" fmla="*/ 4042493 h 4079183"/>
              <a:gd name="connsiteX122" fmla="*/ 1752052 w 4120455"/>
              <a:gd name="connsiteY122" fmla="*/ 2810714 h 4079183"/>
              <a:gd name="connsiteX123" fmla="*/ 1763854 w 4120455"/>
              <a:gd name="connsiteY123" fmla="*/ 2575848 h 4079183"/>
              <a:gd name="connsiteX124" fmla="*/ 1795353 w 4120455"/>
              <a:gd name="connsiteY124" fmla="*/ 2370813 h 4079183"/>
              <a:gd name="connsiteX125" fmla="*/ 1705985 w 4120455"/>
              <a:gd name="connsiteY125" fmla="*/ 2442418 h 4079183"/>
              <a:gd name="connsiteX126" fmla="*/ 1347314 w 4120455"/>
              <a:gd name="connsiteY126" fmla="*/ 2899288 h 4079183"/>
              <a:gd name="connsiteX127" fmla="*/ 1146125 w 4120455"/>
              <a:gd name="connsiteY127" fmla="*/ 3893380 h 4079183"/>
              <a:gd name="connsiteX128" fmla="*/ 1161340 w 4120455"/>
              <a:gd name="connsiteY128" fmla="*/ 3943246 h 4079183"/>
              <a:gd name="connsiteX129" fmla="*/ 1132101 w 4120455"/>
              <a:gd name="connsiteY129" fmla="*/ 3885327 h 4079183"/>
              <a:gd name="connsiteX130" fmla="*/ 1094807 w 4120455"/>
              <a:gd name="connsiteY130" fmla="*/ 3755865 h 4079183"/>
              <a:gd name="connsiteX131" fmla="*/ 1341173 w 4120455"/>
              <a:gd name="connsiteY131" fmla="*/ 2589606 h 4079183"/>
              <a:gd name="connsiteX132" fmla="*/ 1435614 w 4120455"/>
              <a:gd name="connsiteY132" fmla="*/ 2436648 h 4079183"/>
              <a:gd name="connsiteX133" fmla="*/ 1293908 w 4120455"/>
              <a:gd name="connsiteY133" fmla="*/ 2540517 h 4079183"/>
              <a:gd name="connsiteX134" fmla="*/ 1143526 w 4120455"/>
              <a:gd name="connsiteY134" fmla="*/ 2677545 h 4079183"/>
              <a:gd name="connsiteX135" fmla="*/ 684034 w 4120455"/>
              <a:gd name="connsiteY135" fmla="*/ 3581736 h 4079183"/>
              <a:gd name="connsiteX136" fmla="*/ 685371 w 4120455"/>
              <a:gd name="connsiteY136" fmla="*/ 3633855 h 4079183"/>
              <a:gd name="connsiteX137" fmla="*/ 672671 w 4120455"/>
              <a:gd name="connsiteY137" fmla="*/ 3570230 h 4079183"/>
              <a:gd name="connsiteX138" fmla="*/ 671325 w 4120455"/>
              <a:gd name="connsiteY138" fmla="*/ 3435509 h 4079183"/>
              <a:gd name="connsiteX139" fmla="*/ 1220354 w 4120455"/>
              <a:gd name="connsiteY139" fmla="*/ 2377482 h 4079183"/>
              <a:gd name="connsiteX140" fmla="*/ 1535190 w 4120455"/>
              <a:gd name="connsiteY140" fmla="*/ 2110531 h 4079183"/>
              <a:gd name="connsiteX141" fmla="*/ 1539492 w 4120455"/>
              <a:gd name="connsiteY141" fmla="*/ 2107802 h 4079183"/>
              <a:gd name="connsiteX142" fmla="*/ 1519715 w 4120455"/>
              <a:gd name="connsiteY142" fmla="*/ 2106588 h 4079183"/>
              <a:gd name="connsiteX143" fmla="*/ 1009081 w 4120455"/>
              <a:gd name="connsiteY143" fmla="*/ 2175774 h 4079183"/>
              <a:gd name="connsiteX144" fmla="*/ 152348 w 4120455"/>
              <a:gd name="connsiteY144" fmla="*/ 2732024 h 4079183"/>
              <a:gd name="connsiteX145" fmla="*/ 126976 w 4120455"/>
              <a:gd name="connsiteY145" fmla="*/ 2777863 h 4079183"/>
              <a:gd name="connsiteX146" fmla="*/ 148400 w 4120455"/>
              <a:gd name="connsiteY146" fmla="*/ 2716425 h 4079183"/>
              <a:gd name="connsiteX147" fmla="*/ 1228105 w 4120455"/>
              <a:gd name="connsiteY147" fmla="*/ 1953718 h 4079183"/>
              <a:gd name="connsiteX148" fmla="*/ 1365418 w 4120455"/>
              <a:gd name="connsiteY148" fmla="*/ 1922829 h 4079183"/>
              <a:gd name="connsiteX149" fmla="*/ 1360885 w 4120455"/>
              <a:gd name="connsiteY149" fmla="*/ 1921756 h 4079183"/>
              <a:gd name="connsiteX150" fmla="*/ 1010910 w 4120455"/>
              <a:gd name="connsiteY150" fmla="*/ 1889961 h 4079183"/>
              <a:gd name="connsiteX151" fmla="*/ 36698 w 4120455"/>
              <a:gd name="connsiteY151" fmla="*/ 2197072 h 40791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</a:cxnLst>
            <a:rect l="l" t="t" r="r" b="b"/>
            <a:pathLst>
              <a:path w="4120455" h="4079183">
                <a:moveTo>
                  <a:pt x="2247955" y="2207760"/>
                </a:moveTo>
                <a:lnTo>
                  <a:pt x="2291061" y="2209946"/>
                </a:lnTo>
                <a:lnTo>
                  <a:pt x="2294361" y="2209832"/>
                </a:lnTo>
                <a:lnTo>
                  <a:pt x="2288899" y="2196879"/>
                </a:lnTo>
                <a:lnTo>
                  <a:pt x="2278854" y="2165662"/>
                </a:lnTo>
                <a:lnTo>
                  <a:pt x="2270848" y="2180274"/>
                </a:lnTo>
                <a:close/>
                <a:moveTo>
                  <a:pt x="2182000" y="1820062"/>
                </a:moveTo>
                <a:lnTo>
                  <a:pt x="2202241" y="1830946"/>
                </a:lnTo>
                <a:lnTo>
                  <a:pt x="2230739" y="1854239"/>
                </a:lnTo>
                <a:lnTo>
                  <a:pt x="2233260" y="1809855"/>
                </a:lnTo>
                <a:lnTo>
                  <a:pt x="2232999" y="1801100"/>
                </a:lnTo>
                <a:lnTo>
                  <a:pt x="2199092" y="1814813"/>
                </a:lnTo>
                <a:close/>
                <a:moveTo>
                  <a:pt x="2119037" y="1795428"/>
                </a:moveTo>
                <a:lnTo>
                  <a:pt x="2143778" y="1803036"/>
                </a:lnTo>
                <a:lnTo>
                  <a:pt x="2134537" y="1785457"/>
                </a:lnTo>
                <a:lnTo>
                  <a:pt x="2133984" y="1785881"/>
                </a:lnTo>
                <a:close/>
                <a:moveTo>
                  <a:pt x="2021240" y="1791867"/>
                </a:moveTo>
                <a:lnTo>
                  <a:pt x="2060227" y="1787973"/>
                </a:lnTo>
                <a:lnTo>
                  <a:pt x="2077938" y="1789742"/>
                </a:lnTo>
                <a:lnTo>
                  <a:pt x="2042994" y="1752565"/>
                </a:lnTo>
                <a:close/>
                <a:moveTo>
                  <a:pt x="1889463" y="2229436"/>
                </a:moveTo>
                <a:lnTo>
                  <a:pt x="1894050" y="2228488"/>
                </a:lnTo>
                <a:lnTo>
                  <a:pt x="1889718" y="2224948"/>
                </a:lnTo>
                <a:close/>
                <a:moveTo>
                  <a:pt x="1861734" y="1870873"/>
                </a:moveTo>
                <a:lnTo>
                  <a:pt x="1864862" y="1880593"/>
                </a:lnTo>
                <a:lnTo>
                  <a:pt x="1872503" y="1871419"/>
                </a:lnTo>
                <a:close/>
                <a:moveTo>
                  <a:pt x="1761162" y="2051696"/>
                </a:moveTo>
                <a:lnTo>
                  <a:pt x="1810164" y="2078280"/>
                </a:lnTo>
                <a:lnTo>
                  <a:pt x="1806227" y="2039592"/>
                </a:lnTo>
                <a:lnTo>
                  <a:pt x="1809472" y="2007704"/>
                </a:lnTo>
                <a:close/>
                <a:moveTo>
                  <a:pt x="0" y="2234465"/>
                </a:moveTo>
                <a:lnTo>
                  <a:pt x="37062" y="2180985"/>
                </a:lnTo>
                <a:cubicBezTo>
                  <a:pt x="264277" y="1916360"/>
                  <a:pt x="736095" y="1734502"/>
                  <a:pt x="1281303" y="1734502"/>
                </a:cubicBezTo>
                <a:cubicBezTo>
                  <a:pt x="1362186" y="1734502"/>
                  <a:pt x="1441453" y="1738504"/>
                  <a:pt x="1518546" y="1746185"/>
                </a:cubicBezTo>
                <a:lnTo>
                  <a:pt x="1709604" y="1774952"/>
                </a:lnTo>
                <a:lnTo>
                  <a:pt x="1659361" y="1714138"/>
                </a:lnTo>
                <a:cubicBezTo>
                  <a:pt x="1537269" y="1583344"/>
                  <a:pt x="1380850" y="1462403"/>
                  <a:pt x="1197672" y="1364395"/>
                </a:cubicBezTo>
                <a:cubicBezTo>
                  <a:pt x="844883" y="1175640"/>
                  <a:pt x="474242" y="1115508"/>
                  <a:pt x="194493" y="1177646"/>
                </a:cubicBezTo>
                <a:lnTo>
                  <a:pt x="144232" y="1193369"/>
                </a:lnTo>
                <a:lnTo>
                  <a:pt x="202582" y="1163641"/>
                </a:lnTo>
                <a:cubicBezTo>
                  <a:pt x="529761" y="1037123"/>
                  <a:pt x="1031604" y="1098379"/>
                  <a:pt x="1510018" y="1354348"/>
                </a:cubicBezTo>
                <a:lnTo>
                  <a:pt x="1647466" y="1435898"/>
                </a:lnTo>
                <a:lnTo>
                  <a:pt x="1548994" y="1306303"/>
                </a:lnTo>
                <a:cubicBezTo>
                  <a:pt x="1506116" y="1255727"/>
                  <a:pt x="1459552" y="1206270"/>
                  <a:pt x="1409441" y="1158474"/>
                </a:cubicBezTo>
                <a:cubicBezTo>
                  <a:pt x="1119914" y="882318"/>
                  <a:pt x="778815" y="725338"/>
                  <a:pt x="492635" y="710469"/>
                </a:cubicBezTo>
                <a:lnTo>
                  <a:pt x="440000" y="712190"/>
                </a:lnTo>
                <a:lnTo>
                  <a:pt x="504171" y="699134"/>
                </a:lnTo>
                <a:cubicBezTo>
                  <a:pt x="853260" y="664637"/>
                  <a:pt x="1320490" y="857757"/>
                  <a:pt x="1713116" y="1232249"/>
                </a:cubicBezTo>
                <a:cubicBezTo>
                  <a:pt x="1816665" y="1331016"/>
                  <a:pt x="1907673" y="1435386"/>
                  <a:pt x="1985152" y="1541893"/>
                </a:cubicBezTo>
                <a:lnTo>
                  <a:pt x="1992171" y="1552555"/>
                </a:lnTo>
                <a:lnTo>
                  <a:pt x="1995450" y="1504061"/>
                </a:lnTo>
                <a:cubicBezTo>
                  <a:pt x="1998052" y="1344297"/>
                  <a:pt x="1976629" y="1172422"/>
                  <a:pt x="1928312" y="998167"/>
                </a:cubicBezTo>
                <a:cubicBezTo>
                  <a:pt x="1821963" y="614621"/>
                  <a:pt x="1609865" y="308052"/>
                  <a:pt x="1371674" y="151667"/>
                </a:cubicBezTo>
                <a:lnTo>
                  <a:pt x="1325569" y="126750"/>
                </a:lnTo>
                <a:lnTo>
                  <a:pt x="1387429" y="147672"/>
                </a:lnTo>
                <a:cubicBezTo>
                  <a:pt x="1705116" y="293011"/>
                  <a:pt x="2006941" y="694037"/>
                  <a:pt x="2151159" y="1214161"/>
                </a:cubicBezTo>
                <a:lnTo>
                  <a:pt x="2179914" y="1342584"/>
                </a:lnTo>
                <a:lnTo>
                  <a:pt x="2203144" y="1178135"/>
                </a:lnTo>
                <a:cubicBezTo>
                  <a:pt x="2208563" y="1120284"/>
                  <a:pt x="2211372" y="1061061"/>
                  <a:pt x="2211372" y="1000784"/>
                </a:cubicBezTo>
                <a:cubicBezTo>
                  <a:pt x="2211372" y="602768"/>
                  <a:pt x="2088898" y="250673"/>
                  <a:pt x="1901153" y="36330"/>
                </a:cubicBezTo>
                <a:lnTo>
                  <a:pt x="1863382" y="0"/>
                </a:lnTo>
                <a:lnTo>
                  <a:pt x="1917403" y="36690"/>
                </a:lnTo>
                <a:cubicBezTo>
                  <a:pt x="2184705" y="261629"/>
                  <a:pt x="2368404" y="728722"/>
                  <a:pt x="2368404" y="1268469"/>
                </a:cubicBezTo>
                <a:cubicBezTo>
                  <a:pt x="2368404" y="1348542"/>
                  <a:pt x="2364361" y="1427015"/>
                  <a:pt x="2356602" y="1503336"/>
                </a:cubicBezTo>
                <a:lnTo>
                  <a:pt x="2340591" y="1607554"/>
                </a:lnTo>
                <a:lnTo>
                  <a:pt x="2399971" y="1544983"/>
                </a:lnTo>
                <a:cubicBezTo>
                  <a:pt x="2483756" y="1449918"/>
                  <a:pt x="2561350" y="1340824"/>
                  <a:pt x="2628814" y="1219913"/>
                </a:cubicBezTo>
                <a:cubicBezTo>
                  <a:pt x="2823713" y="870618"/>
                  <a:pt x="2889103" y="503312"/>
                  <a:pt x="2830004" y="225822"/>
                </a:cubicBezTo>
                <a:lnTo>
                  <a:pt x="2814788" y="175955"/>
                </a:lnTo>
                <a:lnTo>
                  <a:pt x="2844027" y="233873"/>
                </a:lnTo>
                <a:cubicBezTo>
                  <a:pt x="2967457" y="558542"/>
                  <a:pt x="2899255" y="1055918"/>
                  <a:pt x="2634955" y="1529595"/>
                </a:cubicBezTo>
                <a:lnTo>
                  <a:pt x="2588031" y="1605594"/>
                </a:lnTo>
                <a:lnTo>
                  <a:pt x="2625013" y="1579505"/>
                </a:lnTo>
                <a:cubicBezTo>
                  <a:pt x="2694462" y="1526694"/>
                  <a:pt x="2762276" y="1467299"/>
                  <a:pt x="2827155" y="1401640"/>
                </a:cubicBezTo>
                <a:cubicBezTo>
                  <a:pt x="3108298" y="1117120"/>
                  <a:pt x="3269454" y="780641"/>
                  <a:pt x="3286648" y="497448"/>
                </a:cubicBezTo>
                <a:lnTo>
                  <a:pt x="3285309" y="445330"/>
                </a:lnTo>
                <a:lnTo>
                  <a:pt x="3298009" y="508954"/>
                </a:lnTo>
                <a:cubicBezTo>
                  <a:pt x="3330202" y="854799"/>
                  <a:pt x="3131582" y="1315868"/>
                  <a:pt x="2750327" y="1701703"/>
                </a:cubicBezTo>
                <a:cubicBezTo>
                  <a:pt x="2700052" y="1752583"/>
                  <a:pt x="2648385" y="1800348"/>
                  <a:pt x="2595767" y="1844879"/>
                </a:cubicBezTo>
                <a:lnTo>
                  <a:pt x="2446090" y="1960469"/>
                </a:lnTo>
                <a:lnTo>
                  <a:pt x="2521247" y="1969738"/>
                </a:lnTo>
                <a:cubicBezTo>
                  <a:pt x="2704123" y="1980978"/>
                  <a:pt x="2906021" y="1960346"/>
                  <a:pt x="3111376" y="1903405"/>
                </a:cubicBezTo>
                <a:cubicBezTo>
                  <a:pt x="3498802" y="1795981"/>
                  <a:pt x="3809132" y="1584112"/>
                  <a:pt x="3968108" y="1347155"/>
                </a:cubicBezTo>
                <a:lnTo>
                  <a:pt x="3993481" y="1301316"/>
                </a:lnTo>
                <a:lnTo>
                  <a:pt x="3972057" y="1362755"/>
                </a:lnTo>
                <a:cubicBezTo>
                  <a:pt x="3823810" y="1678469"/>
                  <a:pt x="3417737" y="1979783"/>
                  <a:pt x="2892351" y="2125461"/>
                </a:cubicBezTo>
                <a:lnTo>
                  <a:pt x="2759949" y="2155246"/>
                </a:lnTo>
                <a:lnTo>
                  <a:pt x="2901299" y="2178178"/>
                </a:lnTo>
                <a:cubicBezTo>
                  <a:pt x="2968926" y="2185436"/>
                  <a:pt x="3038512" y="2189221"/>
                  <a:pt x="3109546" y="2189221"/>
                </a:cubicBezTo>
                <a:cubicBezTo>
                  <a:pt x="3511590" y="2189221"/>
                  <a:pt x="3867247" y="2067974"/>
                  <a:pt x="4083757" y="1882110"/>
                </a:cubicBezTo>
                <a:lnTo>
                  <a:pt x="4120455" y="1844717"/>
                </a:lnTo>
                <a:lnTo>
                  <a:pt x="4083394" y="1898197"/>
                </a:lnTo>
                <a:cubicBezTo>
                  <a:pt x="3856179" y="2162822"/>
                  <a:pt x="3384361" y="2344680"/>
                  <a:pt x="2839152" y="2344680"/>
                </a:cubicBezTo>
                <a:cubicBezTo>
                  <a:pt x="2758270" y="2344680"/>
                  <a:pt x="2679002" y="2340677"/>
                  <a:pt x="2601909" y="2332997"/>
                </a:cubicBezTo>
                <a:lnTo>
                  <a:pt x="2484638" y="2315339"/>
                </a:lnTo>
                <a:lnTo>
                  <a:pt x="2496854" y="2328167"/>
                </a:lnTo>
                <a:cubicBezTo>
                  <a:pt x="2607957" y="2434122"/>
                  <a:pt x="2742022" y="2531721"/>
                  <a:pt x="2894671" y="2613394"/>
                </a:cubicBezTo>
                <a:cubicBezTo>
                  <a:pt x="3247460" y="2802149"/>
                  <a:pt x="3618101" y="2862282"/>
                  <a:pt x="3897851" y="2800144"/>
                </a:cubicBezTo>
                <a:lnTo>
                  <a:pt x="3948111" y="2784421"/>
                </a:lnTo>
                <a:lnTo>
                  <a:pt x="3889763" y="2814149"/>
                </a:lnTo>
                <a:cubicBezTo>
                  <a:pt x="3562583" y="2940668"/>
                  <a:pt x="3060740" y="2879410"/>
                  <a:pt x="2582326" y="2623442"/>
                </a:cubicBezTo>
                <a:lnTo>
                  <a:pt x="2496617" y="2572590"/>
                </a:lnTo>
                <a:lnTo>
                  <a:pt x="2593207" y="2692855"/>
                </a:lnTo>
                <a:cubicBezTo>
                  <a:pt x="2629959" y="2734679"/>
                  <a:pt x="2669255" y="2775663"/>
                  <a:pt x="2711014" y="2815493"/>
                </a:cubicBezTo>
                <a:cubicBezTo>
                  <a:pt x="3000542" y="3091649"/>
                  <a:pt x="3341640" y="3248629"/>
                  <a:pt x="3627821" y="3263498"/>
                </a:cubicBezTo>
                <a:lnTo>
                  <a:pt x="3680455" y="3261777"/>
                </a:lnTo>
                <a:lnTo>
                  <a:pt x="3616285" y="3274833"/>
                </a:lnTo>
                <a:cubicBezTo>
                  <a:pt x="3267196" y="3309331"/>
                  <a:pt x="2799966" y="3116210"/>
                  <a:pt x="2407339" y="2741718"/>
                </a:cubicBezTo>
                <a:cubicBezTo>
                  <a:pt x="2303790" y="2642951"/>
                  <a:pt x="2212782" y="2538580"/>
                  <a:pt x="2135304" y="2432074"/>
                </a:cubicBezTo>
                <a:lnTo>
                  <a:pt x="2134736" y="2431212"/>
                </a:lnTo>
                <a:lnTo>
                  <a:pt x="2125007" y="2575119"/>
                </a:lnTo>
                <a:cubicBezTo>
                  <a:pt x="2122405" y="2734883"/>
                  <a:pt x="2143828" y="2906758"/>
                  <a:pt x="2192146" y="3081014"/>
                </a:cubicBezTo>
                <a:cubicBezTo>
                  <a:pt x="2298494" y="3464560"/>
                  <a:pt x="2510593" y="3771128"/>
                  <a:pt x="2748783" y="3927513"/>
                </a:cubicBezTo>
                <a:lnTo>
                  <a:pt x="2794888" y="3952430"/>
                </a:lnTo>
                <a:lnTo>
                  <a:pt x="2733027" y="3931508"/>
                </a:lnTo>
                <a:cubicBezTo>
                  <a:pt x="2415340" y="3786170"/>
                  <a:pt x="2113517" y="3385143"/>
                  <a:pt x="1969298" y="2865020"/>
                </a:cubicBezTo>
                <a:lnTo>
                  <a:pt x="1940542" y="2736593"/>
                </a:lnTo>
                <a:lnTo>
                  <a:pt x="1917312" y="2901048"/>
                </a:lnTo>
                <a:cubicBezTo>
                  <a:pt x="1911893" y="2958898"/>
                  <a:pt x="1909084" y="3018122"/>
                  <a:pt x="1909084" y="3078399"/>
                </a:cubicBezTo>
                <a:cubicBezTo>
                  <a:pt x="1909084" y="3476416"/>
                  <a:pt x="2031557" y="3828510"/>
                  <a:pt x="2219302" y="4042853"/>
                </a:cubicBezTo>
                <a:lnTo>
                  <a:pt x="2257073" y="4079183"/>
                </a:lnTo>
                <a:lnTo>
                  <a:pt x="2203052" y="4042493"/>
                </a:lnTo>
                <a:cubicBezTo>
                  <a:pt x="1935750" y="3817554"/>
                  <a:pt x="1752052" y="3350462"/>
                  <a:pt x="1752052" y="2810714"/>
                </a:cubicBezTo>
                <a:cubicBezTo>
                  <a:pt x="1752052" y="2730641"/>
                  <a:pt x="1756095" y="2652168"/>
                  <a:pt x="1763854" y="2575848"/>
                </a:cubicBezTo>
                <a:lnTo>
                  <a:pt x="1795353" y="2370813"/>
                </a:lnTo>
                <a:lnTo>
                  <a:pt x="1705985" y="2442418"/>
                </a:lnTo>
                <a:cubicBezTo>
                  <a:pt x="1572499" y="2563143"/>
                  <a:pt x="1448511" y="2717923"/>
                  <a:pt x="1347314" y="2899288"/>
                </a:cubicBezTo>
                <a:cubicBezTo>
                  <a:pt x="1152417" y="3248583"/>
                  <a:pt x="1087025" y="3615889"/>
                  <a:pt x="1146125" y="3893380"/>
                </a:cubicBezTo>
                <a:lnTo>
                  <a:pt x="1161340" y="3943246"/>
                </a:lnTo>
                <a:lnTo>
                  <a:pt x="1132101" y="3885327"/>
                </a:lnTo>
                <a:cubicBezTo>
                  <a:pt x="1116673" y="3844744"/>
                  <a:pt x="1104238" y="3801462"/>
                  <a:pt x="1094807" y="3755865"/>
                </a:cubicBezTo>
                <a:cubicBezTo>
                  <a:pt x="1028786" y="3436686"/>
                  <a:pt x="1109911" y="3004073"/>
                  <a:pt x="1341173" y="2589606"/>
                </a:cubicBezTo>
                <a:lnTo>
                  <a:pt x="1435614" y="2436648"/>
                </a:lnTo>
                <a:lnTo>
                  <a:pt x="1293908" y="2540517"/>
                </a:lnTo>
                <a:cubicBezTo>
                  <a:pt x="1242495" y="2582580"/>
                  <a:pt x="1192185" y="2628301"/>
                  <a:pt x="1143526" y="2677545"/>
                </a:cubicBezTo>
                <a:cubicBezTo>
                  <a:pt x="862383" y="2962064"/>
                  <a:pt x="701228" y="3298544"/>
                  <a:pt x="684034" y="3581736"/>
                </a:cubicBezTo>
                <a:lnTo>
                  <a:pt x="685371" y="3633855"/>
                </a:lnTo>
                <a:lnTo>
                  <a:pt x="672671" y="3570230"/>
                </a:lnTo>
                <a:cubicBezTo>
                  <a:pt x="668648" y="3527000"/>
                  <a:pt x="668230" y="3481969"/>
                  <a:pt x="671325" y="3435509"/>
                </a:cubicBezTo>
                <a:cubicBezTo>
                  <a:pt x="692988" y="3110294"/>
                  <a:pt x="886755" y="2715087"/>
                  <a:pt x="1220354" y="2377482"/>
                </a:cubicBezTo>
                <a:cubicBezTo>
                  <a:pt x="1320905" y="2275723"/>
                  <a:pt x="1427020" y="2186422"/>
                  <a:pt x="1535190" y="2110531"/>
                </a:cubicBezTo>
                <a:lnTo>
                  <a:pt x="1539492" y="2107802"/>
                </a:lnTo>
                <a:lnTo>
                  <a:pt x="1519715" y="2106588"/>
                </a:lnTo>
                <a:cubicBezTo>
                  <a:pt x="1358578" y="2104837"/>
                  <a:pt x="1185099" y="2126968"/>
                  <a:pt x="1009081" y="2175774"/>
                </a:cubicBezTo>
                <a:cubicBezTo>
                  <a:pt x="621655" y="2283198"/>
                  <a:pt x="311325" y="2495067"/>
                  <a:pt x="152348" y="2732024"/>
                </a:cubicBezTo>
                <a:lnTo>
                  <a:pt x="126976" y="2777863"/>
                </a:lnTo>
                <a:lnTo>
                  <a:pt x="148400" y="2716425"/>
                </a:lnTo>
                <a:cubicBezTo>
                  <a:pt x="296647" y="2400710"/>
                  <a:pt x="702719" y="2099396"/>
                  <a:pt x="1228105" y="1953718"/>
                </a:cubicBezTo>
                <a:lnTo>
                  <a:pt x="1365418" y="1922829"/>
                </a:lnTo>
                <a:lnTo>
                  <a:pt x="1360885" y="1921756"/>
                </a:lnTo>
                <a:cubicBezTo>
                  <a:pt x="1250200" y="1901084"/>
                  <a:pt x="1132683" y="1889961"/>
                  <a:pt x="1010910" y="1889961"/>
                </a:cubicBezTo>
                <a:cubicBezTo>
                  <a:pt x="608866" y="1889961"/>
                  <a:pt x="253209" y="2011207"/>
                  <a:pt x="36698" y="2197072"/>
                </a:cubicBezTo>
                <a:close/>
              </a:path>
            </a:pathLst>
          </a:custGeom>
          <a:solidFill>
            <a:srgbClr val="FFFF00"/>
          </a:soli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20" name="Forma libre 3"/>
          <p:cNvSpPr/>
          <p:nvPr/>
        </p:nvSpPr>
        <p:spPr>
          <a:xfrm rot="5400000">
            <a:off x="1330597" y="597189"/>
            <a:ext cx="3672408" cy="3528392"/>
          </a:xfrm>
          <a:custGeom>
            <a:avLst/>
            <a:gdLst>
              <a:gd name="connsiteX0" fmla="*/ 2247955 w 4120455"/>
              <a:gd name="connsiteY0" fmla="*/ 2207760 h 4079183"/>
              <a:gd name="connsiteX1" fmla="*/ 2291061 w 4120455"/>
              <a:gd name="connsiteY1" fmla="*/ 2209946 h 4079183"/>
              <a:gd name="connsiteX2" fmla="*/ 2294361 w 4120455"/>
              <a:gd name="connsiteY2" fmla="*/ 2209832 h 4079183"/>
              <a:gd name="connsiteX3" fmla="*/ 2288899 w 4120455"/>
              <a:gd name="connsiteY3" fmla="*/ 2196879 h 4079183"/>
              <a:gd name="connsiteX4" fmla="*/ 2278854 w 4120455"/>
              <a:gd name="connsiteY4" fmla="*/ 2165662 h 4079183"/>
              <a:gd name="connsiteX5" fmla="*/ 2270848 w 4120455"/>
              <a:gd name="connsiteY5" fmla="*/ 2180274 h 4079183"/>
              <a:gd name="connsiteX6" fmla="*/ 2182000 w 4120455"/>
              <a:gd name="connsiteY6" fmla="*/ 1820062 h 4079183"/>
              <a:gd name="connsiteX7" fmla="*/ 2202241 w 4120455"/>
              <a:gd name="connsiteY7" fmla="*/ 1830946 h 4079183"/>
              <a:gd name="connsiteX8" fmla="*/ 2230739 w 4120455"/>
              <a:gd name="connsiteY8" fmla="*/ 1854239 h 4079183"/>
              <a:gd name="connsiteX9" fmla="*/ 2233260 w 4120455"/>
              <a:gd name="connsiteY9" fmla="*/ 1809855 h 4079183"/>
              <a:gd name="connsiteX10" fmla="*/ 2232999 w 4120455"/>
              <a:gd name="connsiteY10" fmla="*/ 1801100 h 4079183"/>
              <a:gd name="connsiteX11" fmla="*/ 2199092 w 4120455"/>
              <a:gd name="connsiteY11" fmla="*/ 1814813 h 4079183"/>
              <a:gd name="connsiteX12" fmla="*/ 2119037 w 4120455"/>
              <a:gd name="connsiteY12" fmla="*/ 1795428 h 4079183"/>
              <a:gd name="connsiteX13" fmla="*/ 2143778 w 4120455"/>
              <a:gd name="connsiteY13" fmla="*/ 1803036 h 4079183"/>
              <a:gd name="connsiteX14" fmla="*/ 2134537 w 4120455"/>
              <a:gd name="connsiteY14" fmla="*/ 1785457 h 4079183"/>
              <a:gd name="connsiteX15" fmla="*/ 2133984 w 4120455"/>
              <a:gd name="connsiteY15" fmla="*/ 1785881 h 4079183"/>
              <a:gd name="connsiteX16" fmla="*/ 2021240 w 4120455"/>
              <a:gd name="connsiteY16" fmla="*/ 1791867 h 4079183"/>
              <a:gd name="connsiteX17" fmla="*/ 2060227 w 4120455"/>
              <a:gd name="connsiteY17" fmla="*/ 1787973 h 4079183"/>
              <a:gd name="connsiteX18" fmla="*/ 2077938 w 4120455"/>
              <a:gd name="connsiteY18" fmla="*/ 1789742 h 4079183"/>
              <a:gd name="connsiteX19" fmla="*/ 2042994 w 4120455"/>
              <a:gd name="connsiteY19" fmla="*/ 1752565 h 4079183"/>
              <a:gd name="connsiteX20" fmla="*/ 1889463 w 4120455"/>
              <a:gd name="connsiteY20" fmla="*/ 2229436 h 4079183"/>
              <a:gd name="connsiteX21" fmla="*/ 1894050 w 4120455"/>
              <a:gd name="connsiteY21" fmla="*/ 2228488 h 4079183"/>
              <a:gd name="connsiteX22" fmla="*/ 1889718 w 4120455"/>
              <a:gd name="connsiteY22" fmla="*/ 2224948 h 4079183"/>
              <a:gd name="connsiteX23" fmla="*/ 1861734 w 4120455"/>
              <a:gd name="connsiteY23" fmla="*/ 1870873 h 4079183"/>
              <a:gd name="connsiteX24" fmla="*/ 1864862 w 4120455"/>
              <a:gd name="connsiteY24" fmla="*/ 1880593 h 4079183"/>
              <a:gd name="connsiteX25" fmla="*/ 1872503 w 4120455"/>
              <a:gd name="connsiteY25" fmla="*/ 1871419 h 4079183"/>
              <a:gd name="connsiteX26" fmla="*/ 1761162 w 4120455"/>
              <a:gd name="connsiteY26" fmla="*/ 2051696 h 4079183"/>
              <a:gd name="connsiteX27" fmla="*/ 1810164 w 4120455"/>
              <a:gd name="connsiteY27" fmla="*/ 2078280 h 4079183"/>
              <a:gd name="connsiteX28" fmla="*/ 1806227 w 4120455"/>
              <a:gd name="connsiteY28" fmla="*/ 2039592 h 4079183"/>
              <a:gd name="connsiteX29" fmla="*/ 1809472 w 4120455"/>
              <a:gd name="connsiteY29" fmla="*/ 2007704 h 4079183"/>
              <a:gd name="connsiteX30" fmla="*/ 0 w 4120455"/>
              <a:gd name="connsiteY30" fmla="*/ 2234465 h 4079183"/>
              <a:gd name="connsiteX31" fmla="*/ 37062 w 4120455"/>
              <a:gd name="connsiteY31" fmla="*/ 2180985 h 4079183"/>
              <a:gd name="connsiteX32" fmla="*/ 1281303 w 4120455"/>
              <a:gd name="connsiteY32" fmla="*/ 1734502 h 4079183"/>
              <a:gd name="connsiteX33" fmla="*/ 1518546 w 4120455"/>
              <a:gd name="connsiteY33" fmla="*/ 1746185 h 4079183"/>
              <a:gd name="connsiteX34" fmla="*/ 1709604 w 4120455"/>
              <a:gd name="connsiteY34" fmla="*/ 1774952 h 4079183"/>
              <a:gd name="connsiteX35" fmla="*/ 1659361 w 4120455"/>
              <a:gd name="connsiteY35" fmla="*/ 1714138 h 4079183"/>
              <a:gd name="connsiteX36" fmla="*/ 1197672 w 4120455"/>
              <a:gd name="connsiteY36" fmla="*/ 1364395 h 4079183"/>
              <a:gd name="connsiteX37" fmla="*/ 194493 w 4120455"/>
              <a:gd name="connsiteY37" fmla="*/ 1177646 h 4079183"/>
              <a:gd name="connsiteX38" fmla="*/ 144232 w 4120455"/>
              <a:gd name="connsiteY38" fmla="*/ 1193369 h 4079183"/>
              <a:gd name="connsiteX39" fmla="*/ 202582 w 4120455"/>
              <a:gd name="connsiteY39" fmla="*/ 1163641 h 4079183"/>
              <a:gd name="connsiteX40" fmla="*/ 1510018 w 4120455"/>
              <a:gd name="connsiteY40" fmla="*/ 1354348 h 4079183"/>
              <a:gd name="connsiteX41" fmla="*/ 1647466 w 4120455"/>
              <a:gd name="connsiteY41" fmla="*/ 1435898 h 4079183"/>
              <a:gd name="connsiteX42" fmla="*/ 1548994 w 4120455"/>
              <a:gd name="connsiteY42" fmla="*/ 1306303 h 4079183"/>
              <a:gd name="connsiteX43" fmla="*/ 1409441 w 4120455"/>
              <a:gd name="connsiteY43" fmla="*/ 1158474 h 4079183"/>
              <a:gd name="connsiteX44" fmla="*/ 492635 w 4120455"/>
              <a:gd name="connsiteY44" fmla="*/ 710469 h 4079183"/>
              <a:gd name="connsiteX45" fmla="*/ 440000 w 4120455"/>
              <a:gd name="connsiteY45" fmla="*/ 712190 h 4079183"/>
              <a:gd name="connsiteX46" fmla="*/ 504171 w 4120455"/>
              <a:gd name="connsiteY46" fmla="*/ 699134 h 4079183"/>
              <a:gd name="connsiteX47" fmla="*/ 1713116 w 4120455"/>
              <a:gd name="connsiteY47" fmla="*/ 1232249 h 4079183"/>
              <a:gd name="connsiteX48" fmla="*/ 1985152 w 4120455"/>
              <a:gd name="connsiteY48" fmla="*/ 1541893 h 4079183"/>
              <a:gd name="connsiteX49" fmla="*/ 1992171 w 4120455"/>
              <a:gd name="connsiteY49" fmla="*/ 1552555 h 4079183"/>
              <a:gd name="connsiteX50" fmla="*/ 1995450 w 4120455"/>
              <a:gd name="connsiteY50" fmla="*/ 1504061 h 4079183"/>
              <a:gd name="connsiteX51" fmla="*/ 1928312 w 4120455"/>
              <a:gd name="connsiteY51" fmla="*/ 998167 h 4079183"/>
              <a:gd name="connsiteX52" fmla="*/ 1371674 w 4120455"/>
              <a:gd name="connsiteY52" fmla="*/ 151667 h 4079183"/>
              <a:gd name="connsiteX53" fmla="*/ 1325569 w 4120455"/>
              <a:gd name="connsiteY53" fmla="*/ 126750 h 4079183"/>
              <a:gd name="connsiteX54" fmla="*/ 1387429 w 4120455"/>
              <a:gd name="connsiteY54" fmla="*/ 147672 h 4079183"/>
              <a:gd name="connsiteX55" fmla="*/ 2151159 w 4120455"/>
              <a:gd name="connsiteY55" fmla="*/ 1214161 h 4079183"/>
              <a:gd name="connsiteX56" fmla="*/ 2179914 w 4120455"/>
              <a:gd name="connsiteY56" fmla="*/ 1342584 h 4079183"/>
              <a:gd name="connsiteX57" fmla="*/ 2203144 w 4120455"/>
              <a:gd name="connsiteY57" fmla="*/ 1178135 h 4079183"/>
              <a:gd name="connsiteX58" fmla="*/ 2211372 w 4120455"/>
              <a:gd name="connsiteY58" fmla="*/ 1000784 h 4079183"/>
              <a:gd name="connsiteX59" fmla="*/ 1901153 w 4120455"/>
              <a:gd name="connsiteY59" fmla="*/ 36330 h 4079183"/>
              <a:gd name="connsiteX60" fmla="*/ 1863382 w 4120455"/>
              <a:gd name="connsiteY60" fmla="*/ 0 h 4079183"/>
              <a:gd name="connsiteX61" fmla="*/ 1917403 w 4120455"/>
              <a:gd name="connsiteY61" fmla="*/ 36690 h 4079183"/>
              <a:gd name="connsiteX62" fmla="*/ 2368404 w 4120455"/>
              <a:gd name="connsiteY62" fmla="*/ 1268469 h 4079183"/>
              <a:gd name="connsiteX63" fmla="*/ 2356602 w 4120455"/>
              <a:gd name="connsiteY63" fmla="*/ 1503336 h 4079183"/>
              <a:gd name="connsiteX64" fmla="*/ 2340591 w 4120455"/>
              <a:gd name="connsiteY64" fmla="*/ 1607554 h 4079183"/>
              <a:gd name="connsiteX65" fmla="*/ 2399971 w 4120455"/>
              <a:gd name="connsiteY65" fmla="*/ 1544983 h 4079183"/>
              <a:gd name="connsiteX66" fmla="*/ 2628814 w 4120455"/>
              <a:gd name="connsiteY66" fmla="*/ 1219913 h 4079183"/>
              <a:gd name="connsiteX67" fmla="*/ 2830004 w 4120455"/>
              <a:gd name="connsiteY67" fmla="*/ 225822 h 4079183"/>
              <a:gd name="connsiteX68" fmla="*/ 2814788 w 4120455"/>
              <a:gd name="connsiteY68" fmla="*/ 175955 h 4079183"/>
              <a:gd name="connsiteX69" fmla="*/ 2844027 w 4120455"/>
              <a:gd name="connsiteY69" fmla="*/ 233873 h 4079183"/>
              <a:gd name="connsiteX70" fmla="*/ 2634955 w 4120455"/>
              <a:gd name="connsiteY70" fmla="*/ 1529595 h 4079183"/>
              <a:gd name="connsiteX71" fmla="*/ 2588031 w 4120455"/>
              <a:gd name="connsiteY71" fmla="*/ 1605594 h 4079183"/>
              <a:gd name="connsiteX72" fmla="*/ 2625013 w 4120455"/>
              <a:gd name="connsiteY72" fmla="*/ 1579505 h 4079183"/>
              <a:gd name="connsiteX73" fmla="*/ 2827155 w 4120455"/>
              <a:gd name="connsiteY73" fmla="*/ 1401640 h 4079183"/>
              <a:gd name="connsiteX74" fmla="*/ 3286648 w 4120455"/>
              <a:gd name="connsiteY74" fmla="*/ 497448 h 4079183"/>
              <a:gd name="connsiteX75" fmla="*/ 3285309 w 4120455"/>
              <a:gd name="connsiteY75" fmla="*/ 445330 h 4079183"/>
              <a:gd name="connsiteX76" fmla="*/ 3298009 w 4120455"/>
              <a:gd name="connsiteY76" fmla="*/ 508954 h 4079183"/>
              <a:gd name="connsiteX77" fmla="*/ 2750327 w 4120455"/>
              <a:gd name="connsiteY77" fmla="*/ 1701703 h 4079183"/>
              <a:gd name="connsiteX78" fmla="*/ 2595767 w 4120455"/>
              <a:gd name="connsiteY78" fmla="*/ 1844879 h 4079183"/>
              <a:gd name="connsiteX79" fmla="*/ 2446090 w 4120455"/>
              <a:gd name="connsiteY79" fmla="*/ 1960469 h 4079183"/>
              <a:gd name="connsiteX80" fmla="*/ 2521247 w 4120455"/>
              <a:gd name="connsiteY80" fmla="*/ 1969738 h 4079183"/>
              <a:gd name="connsiteX81" fmla="*/ 3111376 w 4120455"/>
              <a:gd name="connsiteY81" fmla="*/ 1903405 h 4079183"/>
              <a:gd name="connsiteX82" fmla="*/ 3968108 w 4120455"/>
              <a:gd name="connsiteY82" fmla="*/ 1347155 h 4079183"/>
              <a:gd name="connsiteX83" fmla="*/ 3993481 w 4120455"/>
              <a:gd name="connsiteY83" fmla="*/ 1301316 h 4079183"/>
              <a:gd name="connsiteX84" fmla="*/ 3972057 w 4120455"/>
              <a:gd name="connsiteY84" fmla="*/ 1362755 h 4079183"/>
              <a:gd name="connsiteX85" fmla="*/ 2892351 w 4120455"/>
              <a:gd name="connsiteY85" fmla="*/ 2125461 h 4079183"/>
              <a:gd name="connsiteX86" fmla="*/ 2759949 w 4120455"/>
              <a:gd name="connsiteY86" fmla="*/ 2155246 h 4079183"/>
              <a:gd name="connsiteX87" fmla="*/ 2901299 w 4120455"/>
              <a:gd name="connsiteY87" fmla="*/ 2178178 h 4079183"/>
              <a:gd name="connsiteX88" fmla="*/ 3109546 w 4120455"/>
              <a:gd name="connsiteY88" fmla="*/ 2189221 h 4079183"/>
              <a:gd name="connsiteX89" fmla="*/ 4083757 w 4120455"/>
              <a:gd name="connsiteY89" fmla="*/ 1882110 h 4079183"/>
              <a:gd name="connsiteX90" fmla="*/ 4120455 w 4120455"/>
              <a:gd name="connsiteY90" fmla="*/ 1844717 h 4079183"/>
              <a:gd name="connsiteX91" fmla="*/ 4083394 w 4120455"/>
              <a:gd name="connsiteY91" fmla="*/ 1898197 h 4079183"/>
              <a:gd name="connsiteX92" fmla="*/ 2839152 w 4120455"/>
              <a:gd name="connsiteY92" fmla="*/ 2344680 h 4079183"/>
              <a:gd name="connsiteX93" fmla="*/ 2601909 w 4120455"/>
              <a:gd name="connsiteY93" fmla="*/ 2332997 h 4079183"/>
              <a:gd name="connsiteX94" fmla="*/ 2484638 w 4120455"/>
              <a:gd name="connsiteY94" fmla="*/ 2315339 h 4079183"/>
              <a:gd name="connsiteX95" fmla="*/ 2496854 w 4120455"/>
              <a:gd name="connsiteY95" fmla="*/ 2328167 h 4079183"/>
              <a:gd name="connsiteX96" fmla="*/ 2894671 w 4120455"/>
              <a:gd name="connsiteY96" fmla="*/ 2613394 h 4079183"/>
              <a:gd name="connsiteX97" fmla="*/ 3897851 w 4120455"/>
              <a:gd name="connsiteY97" fmla="*/ 2800144 h 4079183"/>
              <a:gd name="connsiteX98" fmla="*/ 3948111 w 4120455"/>
              <a:gd name="connsiteY98" fmla="*/ 2784421 h 4079183"/>
              <a:gd name="connsiteX99" fmla="*/ 3889763 w 4120455"/>
              <a:gd name="connsiteY99" fmla="*/ 2814149 h 4079183"/>
              <a:gd name="connsiteX100" fmla="*/ 2582326 w 4120455"/>
              <a:gd name="connsiteY100" fmla="*/ 2623442 h 4079183"/>
              <a:gd name="connsiteX101" fmla="*/ 2496617 w 4120455"/>
              <a:gd name="connsiteY101" fmla="*/ 2572590 h 4079183"/>
              <a:gd name="connsiteX102" fmla="*/ 2593207 w 4120455"/>
              <a:gd name="connsiteY102" fmla="*/ 2692855 h 4079183"/>
              <a:gd name="connsiteX103" fmla="*/ 2711014 w 4120455"/>
              <a:gd name="connsiteY103" fmla="*/ 2815493 h 4079183"/>
              <a:gd name="connsiteX104" fmla="*/ 3627821 w 4120455"/>
              <a:gd name="connsiteY104" fmla="*/ 3263498 h 4079183"/>
              <a:gd name="connsiteX105" fmla="*/ 3680455 w 4120455"/>
              <a:gd name="connsiteY105" fmla="*/ 3261777 h 4079183"/>
              <a:gd name="connsiteX106" fmla="*/ 3616285 w 4120455"/>
              <a:gd name="connsiteY106" fmla="*/ 3274833 h 4079183"/>
              <a:gd name="connsiteX107" fmla="*/ 2407339 w 4120455"/>
              <a:gd name="connsiteY107" fmla="*/ 2741718 h 4079183"/>
              <a:gd name="connsiteX108" fmla="*/ 2135304 w 4120455"/>
              <a:gd name="connsiteY108" fmla="*/ 2432074 h 4079183"/>
              <a:gd name="connsiteX109" fmla="*/ 2134736 w 4120455"/>
              <a:gd name="connsiteY109" fmla="*/ 2431212 h 4079183"/>
              <a:gd name="connsiteX110" fmla="*/ 2125007 w 4120455"/>
              <a:gd name="connsiteY110" fmla="*/ 2575119 h 4079183"/>
              <a:gd name="connsiteX111" fmla="*/ 2192146 w 4120455"/>
              <a:gd name="connsiteY111" fmla="*/ 3081014 h 4079183"/>
              <a:gd name="connsiteX112" fmla="*/ 2748783 w 4120455"/>
              <a:gd name="connsiteY112" fmla="*/ 3927513 h 4079183"/>
              <a:gd name="connsiteX113" fmla="*/ 2794888 w 4120455"/>
              <a:gd name="connsiteY113" fmla="*/ 3952430 h 4079183"/>
              <a:gd name="connsiteX114" fmla="*/ 2733027 w 4120455"/>
              <a:gd name="connsiteY114" fmla="*/ 3931508 h 4079183"/>
              <a:gd name="connsiteX115" fmla="*/ 1969298 w 4120455"/>
              <a:gd name="connsiteY115" fmla="*/ 2865020 h 4079183"/>
              <a:gd name="connsiteX116" fmla="*/ 1940542 w 4120455"/>
              <a:gd name="connsiteY116" fmla="*/ 2736593 h 4079183"/>
              <a:gd name="connsiteX117" fmla="*/ 1917312 w 4120455"/>
              <a:gd name="connsiteY117" fmla="*/ 2901048 h 4079183"/>
              <a:gd name="connsiteX118" fmla="*/ 1909084 w 4120455"/>
              <a:gd name="connsiteY118" fmla="*/ 3078399 h 4079183"/>
              <a:gd name="connsiteX119" fmla="*/ 2219302 w 4120455"/>
              <a:gd name="connsiteY119" fmla="*/ 4042853 h 4079183"/>
              <a:gd name="connsiteX120" fmla="*/ 2257073 w 4120455"/>
              <a:gd name="connsiteY120" fmla="*/ 4079183 h 4079183"/>
              <a:gd name="connsiteX121" fmla="*/ 2203052 w 4120455"/>
              <a:gd name="connsiteY121" fmla="*/ 4042493 h 4079183"/>
              <a:gd name="connsiteX122" fmla="*/ 1752052 w 4120455"/>
              <a:gd name="connsiteY122" fmla="*/ 2810714 h 4079183"/>
              <a:gd name="connsiteX123" fmla="*/ 1763854 w 4120455"/>
              <a:gd name="connsiteY123" fmla="*/ 2575848 h 4079183"/>
              <a:gd name="connsiteX124" fmla="*/ 1795353 w 4120455"/>
              <a:gd name="connsiteY124" fmla="*/ 2370813 h 4079183"/>
              <a:gd name="connsiteX125" fmla="*/ 1705985 w 4120455"/>
              <a:gd name="connsiteY125" fmla="*/ 2442418 h 4079183"/>
              <a:gd name="connsiteX126" fmla="*/ 1347314 w 4120455"/>
              <a:gd name="connsiteY126" fmla="*/ 2899288 h 4079183"/>
              <a:gd name="connsiteX127" fmla="*/ 1146125 w 4120455"/>
              <a:gd name="connsiteY127" fmla="*/ 3893380 h 4079183"/>
              <a:gd name="connsiteX128" fmla="*/ 1161340 w 4120455"/>
              <a:gd name="connsiteY128" fmla="*/ 3943246 h 4079183"/>
              <a:gd name="connsiteX129" fmla="*/ 1132101 w 4120455"/>
              <a:gd name="connsiteY129" fmla="*/ 3885327 h 4079183"/>
              <a:gd name="connsiteX130" fmla="*/ 1094807 w 4120455"/>
              <a:gd name="connsiteY130" fmla="*/ 3755865 h 4079183"/>
              <a:gd name="connsiteX131" fmla="*/ 1341173 w 4120455"/>
              <a:gd name="connsiteY131" fmla="*/ 2589606 h 4079183"/>
              <a:gd name="connsiteX132" fmla="*/ 1435614 w 4120455"/>
              <a:gd name="connsiteY132" fmla="*/ 2436648 h 4079183"/>
              <a:gd name="connsiteX133" fmla="*/ 1293908 w 4120455"/>
              <a:gd name="connsiteY133" fmla="*/ 2540517 h 4079183"/>
              <a:gd name="connsiteX134" fmla="*/ 1143526 w 4120455"/>
              <a:gd name="connsiteY134" fmla="*/ 2677545 h 4079183"/>
              <a:gd name="connsiteX135" fmla="*/ 684034 w 4120455"/>
              <a:gd name="connsiteY135" fmla="*/ 3581736 h 4079183"/>
              <a:gd name="connsiteX136" fmla="*/ 685371 w 4120455"/>
              <a:gd name="connsiteY136" fmla="*/ 3633855 h 4079183"/>
              <a:gd name="connsiteX137" fmla="*/ 672671 w 4120455"/>
              <a:gd name="connsiteY137" fmla="*/ 3570230 h 4079183"/>
              <a:gd name="connsiteX138" fmla="*/ 671325 w 4120455"/>
              <a:gd name="connsiteY138" fmla="*/ 3435509 h 4079183"/>
              <a:gd name="connsiteX139" fmla="*/ 1220354 w 4120455"/>
              <a:gd name="connsiteY139" fmla="*/ 2377482 h 4079183"/>
              <a:gd name="connsiteX140" fmla="*/ 1535190 w 4120455"/>
              <a:gd name="connsiteY140" fmla="*/ 2110531 h 4079183"/>
              <a:gd name="connsiteX141" fmla="*/ 1539492 w 4120455"/>
              <a:gd name="connsiteY141" fmla="*/ 2107802 h 4079183"/>
              <a:gd name="connsiteX142" fmla="*/ 1519715 w 4120455"/>
              <a:gd name="connsiteY142" fmla="*/ 2106588 h 4079183"/>
              <a:gd name="connsiteX143" fmla="*/ 1009081 w 4120455"/>
              <a:gd name="connsiteY143" fmla="*/ 2175774 h 4079183"/>
              <a:gd name="connsiteX144" fmla="*/ 152348 w 4120455"/>
              <a:gd name="connsiteY144" fmla="*/ 2732024 h 4079183"/>
              <a:gd name="connsiteX145" fmla="*/ 126976 w 4120455"/>
              <a:gd name="connsiteY145" fmla="*/ 2777863 h 4079183"/>
              <a:gd name="connsiteX146" fmla="*/ 148400 w 4120455"/>
              <a:gd name="connsiteY146" fmla="*/ 2716425 h 4079183"/>
              <a:gd name="connsiteX147" fmla="*/ 1228105 w 4120455"/>
              <a:gd name="connsiteY147" fmla="*/ 1953718 h 4079183"/>
              <a:gd name="connsiteX148" fmla="*/ 1365418 w 4120455"/>
              <a:gd name="connsiteY148" fmla="*/ 1922829 h 4079183"/>
              <a:gd name="connsiteX149" fmla="*/ 1360885 w 4120455"/>
              <a:gd name="connsiteY149" fmla="*/ 1921756 h 4079183"/>
              <a:gd name="connsiteX150" fmla="*/ 1010910 w 4120455"/>
              <a:gd name="connsiteY150" fmla="*/ 1889961 h 4079183"/>
              <a:gd name="connsiteX151" fmla="*/ 36698 w 4120455"/>
              <a:gd name="connsiteY151" fmla="*/ 2197072 h 40791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</a:cxnLst>
            <a:rect l="l" t="t" r="r" b="b"/>
            <a:pathLst>
              <a:path w="4120455" h="4079183">
                <a:moveTo>
                  <a:pt x="2247955" y="2207760"/>
                </a:moveTo>
                <a:lnTo>
                  <a:pt x="2291061" y="2209946"/>
                </a:lnTo>
                <a:lnTo>
                  <a:pt x="2294361" y="2209832"/>
                </a:lnTo>
                <a:lnTo>
                  <a:pt x="2288899" y="2196879"/>
                </a:lnTo>
                <a:lnTo>
                  <a:pt x="2278854" y="2165662"/>
                </a:lnTo>
                <a:lnTo>
                  <a:pt x="2270848" y="2180274"/>
                </a:lnTo>
                <a:close/>
                <a:moveTo>
                  <a:pt x="2182000" y="1820062"/>
                </a:moveTo>
                <a:lnTo>
                  <a:pt x="2202241" y="1830946"/>
                </a:lnTo>
                <a:lnTo>
                  <a:pt x="2230739" y="1854239"/>
                </a:lnTo>
                <a:lnTo>
                  <a:pt x="2233260" y="1809855"/>
                </a:lnTo>
                <a:lnTo>
                  <a:pt x="2232999" y="1801100"/>
                </a:lnTo>
                <a:lnTo>
                  <a:pt x="2199092" y="1814813"/>
                </a:lnTo>
                <a:close/>
                <a:moveTo>
                  <a:pt x="2119037" y="1795428"/>
                </a:moveTo>
                <a:lnTo>
                  <a:pt x="2143778" y="1803036"/>
                </a:lnTo>
                <a:lnTo>
                  <a:pt x="2134537" y="1785457"/>
                </a:lnTo>
                <a:lnTo>
                  <a:pt x="2133984" y="1785881"/>
                </a:lnTo>
                <a:close/>
                <a:moveTo>
                  <a:pt x="2021240" y="1791867"/>
                </a:moveTo>
                <a:lnTo>
                  <a:pt x="2060227" y="1787973"/>
                </a:lnTo>
                <a:lnTo>
                  <a:pt x="2077938" y="1789742"/>
                </a:lnTo>
                <a:lnTo>
                  <a:pt x="2042994" y="1752565"/>
                </a:lnTo>
                <a:close/>
                <a:moveTo>
                  <a:pt x="1889463" y="2229436"/>
                </a:moveTo>
                <a:lnTo>
                  <a:pt x="1894050" y="2228488"/>
                </a:lnTo>
                <a:lnTo>
                  <a:pt x="1889718" y="2224948"/>
                </a:lnTo>
                <a:close/>
                <a:moveTo>
                  <a:pt x="1861734" y="1870873"/>
                </a:moveTo>
                <a:lnTo>
                  <a:pt x="1864862" y="1880593"/>
                </a:lnTo>
                <a:lnTo>
                  <a:pt x="1872503" y="1871419"/>
                </a:lnTo>
                <a:close/>
                <a:moveTo>
                  <a:pt x="1761162" y="2051696"/>
                </a:moveTo>
                <a:lnTo>
                  <a:pt x="1810164" y="2078280"/>
                </a:lnTo>
                <a:lnTo>
                  <a:pt x="1806227" y="2039592"/>
                </a:lnTo>
                <a:lnTo>
                  <a:pt x="1809472" y="2007704"/>
                </a:lnTo>
                <a:close/>
                <a:moveTo>
                  <a:pt x="0" y="2234465"/>
                </a:moveTo>
                <a:lnTo>
                  <a:pt x="37062" y="2180985"/>
                </a:lnTo>
                <a:cubicBezTo>
                  <a:pt x="264277" y="1916360"/>
                  <a:pt x="736095" y="1734502"/>
                  <a:pt x="1281303" y="1734502"/>
                </a:cubicBezTo>
                <a:cubicBezTo>
                  <a:pt x="1362186" y="1734502"/>
                  <a:pt x="1441453" y="1738504"/>
                  <a:pt x="1518546" y="1746185"/>
                </a:cubicBezTo>
                <a:lnTo>
                  <a:pt x="1709604" y="1774952"/>
                </a:lnTo>
                <a:lnTo>
                  <a:pt x="1659361" y="1714138"/>
                </a:lnTo>
                <a:cubicBezTo>
                  <a:pt x="1537269" y="1583344"/>
                  <a:pt x="1380850" y="1462403"/>
                  <a:pt x="1197672" y="1364395"/>
                </a:cubicBezTo>
                <a:cubicBezTo>
                  <a:pt x="844883" y="1175640"/>
                  <a:pt x="474242" y="1115508"/>
                  <a:pt x="194493" y="1177646"/>
                </a:cubicBezTo>
                <a:lnTo>
                  <a:pt x="144232" y="1193369"/>
                </a:lnTo>
                <a:lnTo>
                  <a:pt x="202582" y="1163641"/>
                </a:lnTo>
                <a:cubicBezTo>
                  <a:pt x="529761" y="1037123"/>
                  <a:pt x="1031604" y="1098379"/>
                  <a:pt x="1510018" y="1354348"/>
                </a:cubicBezTo>
                <a:lnTo>
                  <a:pt x="1647466" y="1435898"/>
                </a:lnTo>
                <a:lnTo>
                  <a:pt x="1548994" y="1306303"/>
                </a:lnTo>
                <a:cubicBezTo>
                  <a:pt x="1506116" y="1255727"/>
                  <a:pt x="1459552" y="1206270"/>
                  <a:pt x="1409441" y="1158474"/>
                </a:cubicBezTo>
                <a:cubicBezTo>
                  <a:pt x="1119914" y="882318"/>
                  <a:pt x="778815" y="725338"/>
                  <a:pt x="492635" y="710469"/>
                </a:cubicBezTo>
                <a:lnTo>
                  <a:pt x="440000" y="712190"/>
                </a:lnTo>
                <a:lnTo>
                  <a:pt x="504171" y="699134"/>
                </a:lnTo>
                <a:cubicBezTo>
                  <a:pt x="853260" y="664637"/>
                  <a:pt x="1320490" y="857757"/>
                  <a:pt x="1713116" y="1232249"/>
                </a:cubicBezTo>
                <a:cubicBezTo>
                  <a:pt x="1816665" y="1331016"/>
                  <a:pt x="1907673" y="1435386"/>
                  <a:pt x="1985152" y="1541893"/>
                </a:cubicBezTo>
                <a:lnTo>
                  <a:pt x="1992171" y="1552555"/>
                </a:lnTo>
                <a:lnTo>
                  <a:pt x="1995450" y="1504061"/>
                </a:lnTo>
                <a:cubicBezTo>
                  <a:pt x="1998052" y="1344297"/>
                  <a:pt x="1976629" y="1172422"/>
                  <a:pt x="1928312" y="998167"/>
                </a:cubicBezTo>
                <a:cubicBezTo>
                  <a:pt x="1821963" y="614621"/>
                  <a:pt x="1609865" y="308052"/>
                  <a:pt x="1371674" y="151667"/>
                </a:cubicBezTo>
                <a:lnTo>
                  <a:pt x="1325569" y="126750"/>
                </a:lnTo>
                <a:lnTo>
                  <a:pt x="1387429" y="147672"/>
                </a:lnTo>
                <a:cubicBezTo>
                  <a:pt x="1705116" y="293011"/>
                  <a:pt x="2006941" y="694037"/>
                  <a:pt x="2151159" y="1214161"/>
                </a:cubicBezTo>
                <a:lnTo>
                  <a:pt x="2179914" y="1342584"/>
                </a:lnTo>
                <a:lnTo>
                  <a:pt x="2203144" y="1178135"/>
                </a:lnTo>
                <a:cubicBezTo>
                  <a:pt x="2208563" y="1120284"/>
                  <a:pt x="2211372" y="1061061"/>
                  <a:pt x="2211372" y="1000784"/>
                </a:cubicBezTo>
                <a:cubicBezTo>
                  <a:pt x="2211372" y="602768"/>
                  <a:pt x="2088898" y="250673"/>
                  <a:pt x="1901153" y="36330"/>
                </a:cubicBezTo>
                <a:lnTo>
                  <a:pt x="1863382" y="0"/>
                </a:lnTo>
                <a:lnTo>
                  <a:pt x="1917403" y="36690"/>
                </a:lnTo>
                <a:cubicBezTo>
                  <a:pt x="2184705" y="261629"/>
                  <a:pt x="2368404" y="728722"/>
                  <a:pt x="2368404" y="1268469"/>
                </a:cubicBezTo>
                <a:cubicBezTo>
                  <a:pt x="2368404" y="1348542"/>
                  <a:pt x="2364361" y="1427015"/>
                  <a:pt x="2356602" y="1503336"/>
                </a:cubicBezTo>
                <a:lnTo>
                  <a:pt x="2340591" y="1607554"/>
                </a:lnTo>
                <a:lnTo>
                  <a:pt x="2399971" y="1544983"/>
                </a:lnTo>
                <a:cubicBezTo>
                  <a:pt x="2483756" y="1449918"/>
                  <a:pt x="2561350" y="1340824"/>
                  <a:pt x="2628814" y="1219913"/>
                </a:cubicBezTo>
                <a:cubicBezTo>
                  <a:pt x="2823713" y="870618"/>
                  <a:pt x="2889103" y="503312"/>
                  <a:pt x="2830004" y="225822"/>
                </a:cubicBezTo>
                <a:lnTo>
                  <a:pt x="2814788" y="175955"/>
                </a:lnTo>
                <a:lnTo>
                  <a:pt x="2844027" y="233873"/>
                </a:lnTo>
                <a:cubicBezTo>
                  <a:pt x="2967457" y="558542"/>
                  <a:pt x="2899255" y="1055918"/>
                  <a:pt x="2634955" y="1529595"/>
                </a:cubicBezTo>
                <a:lnTo>
                  <a:pt x="2588031" y="1605594"/>
                </a:lnTo>
                <a:lnTo>
                  <a:pt x="2625013" y="1579505"/>
                </a:lnTo>
                <a:cubicBezTo>
                  <a:pt x="2694462" y="1526694"/>
                  <a:pt x="2762276" y="1467299"/>
                  <a:pt x="2827155" y="1401640"/>
                </a:cubicBezTo>
                <a:cubicBezTo>
                  <a:pt x="3108298" y="1117120"/>
                  <a:pt x="3269454" y="780641"/>
                  <a:pt x="3286648" y="497448"/>
                </a:cubicBezTo>
                <a:lnTo>
                  <a:pt x="3285309" y="445330"/>
                </a:lnTo>
                <a:lnTo>
                  <a:pt x="3298009" y="508954"/>
                </a:lnTo>
                <a:cubicBezTo>
                  <a:pt x="3330202" y="854799"/>
                  <a:pt x="3131582" y="1315868"/>
                  <a:pt x="2750327" y="1701703"/>
                </a:cubicBezTo>
                <a:cubicBezTo>
                  <a:pt x="2700052" y="1752583"/>
                  <a:pt x="2648385" y="1800348"/>
                  <a:pt x="2595767" y="1844879"/>
                </a:cubicBezTo>
                <a:lnTo>
                  <a:pt x="2446090" y="1960469"/>
                </a:lnTo>
                <a:lnTo>
                  <a:pt x="2521247" y="1969738"/>
                </a:lnTo>
                <a:cubicBezTo>
                  <a:pt x="2704123" y="1980978"/>
                  <a:pt x="2906021" y="1960346"/>
                  <a:pt x="3111376" y="1903405"/>
                </a:cubicBezTo>
                <a:cubicBezTo>
                  <a:pt x="3498802" y="1795981"/>
                  <a:pt x="3809132" y="1584112"/>
                  <a:pt x="3968108" y="1347155"/>
                </a:cubicBezTo>
                <a:lnTo>
                  <a:pt x="3993481" y="1301316"/>
                </a:lnTo>
                <a:lnTo>
                  <a:pt x="3972057" y="1362755"/>
                </a:lnTo>
                <a:cubicBezTo>
                  <a:pt x="3823810" y="1678469"/>
                  <a:pt x="3417737" y="1979783"/>
                  <a:pt x="2892351" y="2125461"/>
                </a:cubicBezTo>
                <a:lnTo>
                  <a:pt x="2759949" y="2155246"/>
                </a:lnTo>
                <a:lnTo>
                  <a:pt x="2901299" y="2178178"/>
                </a:lnTo>
                <a:cubicBezTo>
                  <a:pt x="2968926" y="2185436"/>
                  <a:pt x="3038512" y="2189221"/>
                  <a:pt x="3109546" y="2189221"/>
                </a:cubicBezTo>
                <a:cubicBezTo>
                  <a:pt x="3511590" y="2189221"/>
                  <a:pt x="3867247" y="2067974"/>
                  <a:pt x="4083757" y="1882110"/>
                </a:cubicBezTo>
                <a:lnTo>
                  <a:pt x="4120455" y="1844717"/>
                </a:lnTo>
                <a:lnTo>
                  <a:pt x="4083394" y="1898197"/>
                </a:lnTo>
                <a:cubicBezTo>
                  <a:pt x="3856179" y="2162822"/>
                  <a:pt x="3384361" y="2344680"/>
                  <a:pt x="2839152" y="2344680"/>
                </a:cubicBezTo>
                <a:cubicBezTo>
                  <a:pt x="2758270" y="2344680"/>
                  <a:pt x="2679002" y="2340677"/>
                  <a:pt x="2601909" y="2332997"/>
                </a:cubicBezTo>
                <a:lnTo>
                  <a:pt x="2484638" y="2315339"/>
                </a:lnTo>
                <a:lnTo>
                  <a:pt x="2496854" y="2328167"/>
                </a:lnTo>
                <a:cubicBezTo>
                  <a:pt x="2607957" y="2434122"/>
                  <a:pt x="2742022" y="2531721"/>
                  <a:pt x="2894671" y="2613394"/>
                </a:cubicBezTo>
                <a:cubicBezTo>
                  <a:pt x="3247460" y="2802149"/>
                  <a:pt x="3618101" y="2862282"/>
                  <a:pt x="3897851" y="2800144"/>
                </a:cubicBezTo>
                <a:lnTo>
                  <a:pt x="3948111" y="2784421"/>
                </a:lnTo>
                <a:lnTo>
                  <a:pt x="3889763" y="2814149"/>
                </a:lnTo>
                <a:cubicBezTo>
                  <a:pt x="3562583" y="2940668"/>
                  <a:pt x="3060740" y="2879410"/>
                  <a:pt x="2582326" y="2623442"/>
                </a:cubicBezTo>
                <a:lnTo>
                  <a:pt x="2496617" y="2572590"/>
                </a:lnTo>
                <a:lnTo>
                  <a:pt x="2593207" y="2692855"/>
                </a:lnTo>
                <a:cubicBezTo>
                  <a:pt x="2629959" y="2734679"/>
                  <a:pt x="2669255" y="2775663"/>
                  <a:pt x="2711014" y="2815493"/>
                </a:cubicBezTo>
                <a:cubicBezTo>
                  <a:pt x="3000542" y="3091649"/>
                  <a:pt x="3341640" y="3248629"/>
                  <a:pt x="3627821" y="3263498"/>
                </a:cubicBezTo>
                <a:lnTo>
                  <a:pt x="3680455" y="3261777"/>
                </a:lnTo>
                <a:lnTo>
                  <a:pt x="3616285" y="3274833"/>
                </a:lnTo>
                <a:cubicBezTo>
                  <a:pt x="3267196" y="3309331"/>
                  <a:pt x="2799966" y="3116210"/>
                  <a:pt x="2407339" y="2741718"/>
                </a:cubicBezTo>
                <a:cubicBezTo>
                  <a:pt x="2303790" y="2642951"/>
                  <a:pt x="2212782" y="2538580"/>
                  <a:pt x="2135304" y="2432074"/>
                </a:cubicBezTo>
                <a:lnTo>
                  <a:pt x="2134736" y="2431212"/>
                </a:lnTo>
                <a:lnTo>
                  <a:pt x="2125007" y="2575119"/>
                </a:lnTo>
                <a:cubicBezTo>
                  <a:pt x="2122405" y="2734883"/>
                  <a:pt x="2143828" y="2906758"/>
                  <a:pt x="2192146" y="3081014"/>
                </a:cubicBezTo>
                <a:cubicBezTo>
                  <a:pt x="2298494" y="3464560"/>
                  <a:pt x="2510593" y="3771128"/>
                  <a:pt x="2748783" y="3927513"/>
                </a:cubicBezTo>
                <a:lnTo>
                  <a:pt x="2794888" y="3952430"/>
                </a:lnTo>
                <a:lnTo>
                  <a:pt x="2733027" y="3931508"/>
                </a:lnTo>
                <a:cubicBezTo>
                  <a:pt x="2415340" y="3786170"/>
                  <a:pt x="2113517" y="3385143"/>
                  <a:pt x="1969298" y="2865020"/>
                </a:cubicBezTo>
                <a:lnTo>
                  <a:pt x="1940542" y="2736593"/>
                </a:lnTo>
                <a:lnTo>
                  <a:pt x="1917312" y="2901048"/>
                </a:lnTo>
                <a:cubicBezTo>
                  <a:pt x="1911893" y="2958898"/>
                  <a:pt x="1909084" y="3018122"/>
                  <a:pt x="1909084" y="3078399"/>
                </a:cubicBezTo>
                <a:cubicBezTo>
                  <a:pt x="1909084" y="3476416"/>
                  <a:pt x="2031557" y="3828510"/>
                  <a:pt x="2219302" y="4042853"/>
                </a:cubicBezTo>
                <a:lnTo>
                  <a:pt x="2257073" y="4079183"/>
                </a:lnTo>
                <a:lnTo>
                  <a:pt x="2203052" y="4042493"/>
                </a:lnTo>
                <a:cubicBezTo>
                  <a:pt x="1935750" y="3817554"/>
                  <a:pt x="1752052" y="3350462"/>
                  <a:pt x="1752052" y="2810714"/>
                </a:cubicBezTo>
                <a:cubicBezTo>
                  <a:pt x="1752052" y="2730641"/>
                  <a:pt x="1756095" y="2652168"/>
                  <a:pt x="1763854" y="2575848"/>
                </a:cubicBezTo>
                <a:lnTo>
                  <a:pt x="1795353" y="2370813"/>
                </a:lnTo>
                <a:lnTo>
                  <a:pt x="1705985" y="2442418"/>
                </a:lnTo>
                <a:cubicBezTo>
                  <a:pt x="1572499" y="2563143"/>
                  <a:pt x="1448511" y="2717923"/>
                  <a:pt x="1347314" y="2899288"/>
                </a:cubicBezTo>
                <a:cubicBezTo>
                  <a:pt x="1152417" y="3248583"/>
                  <a:pt x="1087025" y="3615889"/>
                  <a:pt x="1146125" y="3893380"/>
                </a:cubicBezTo>
                <a:lnTo>
                  <a:pt x="1161340" y="3943246"/>
                </a:lnTo>
                <a:lnTo>
                  <a:pt x="1132101" y="3885327"/>
                </a:lnTo>
                <a:cubicBezTo>
                  <a:pt x="1116673" y="3844744"/>
                  <a:pt x="1104238" y="3801462"/>
                  <a:pt x="1094807" y="3755865"/>
                </a:cubicBezTo>
                <a:cubicBezTo>
                  <a:pt x="1028786" y="3436686"/>
                  <a:pt x="1109911" y="3004073"/>
                  <a:pt x="1341173" y="2589606"/>
                </a:cubicBezTo>
                <a:lnTo>
                  <a:pt x="1435614" y="2436648"/>
                </a:lnTo>
                <a:lnTo>
                  <a:pt x="1293908" y="2540517"/>
                </a:lnTo>
                <a:cubicBezTo>
                  <a:pt x="1242495" y="2582580"/>
                  <a:pt x="1192185" y="2628301"/>
                  <a:pt x="1143526" y="2677545"/>
                </a:cubicBezTo>
                <a:cubicBezTo>
                  <a:pt x="862383" y="2962064"/>
                  <a:pt x="701228" y="3298544"/>
                  <a:pt x="684034" y="3581736"/>
                </a:cubicBezTo>
                <a:lnTo>
                  <a:pt x="685371" y="3633855"/>
                </a:lnTo>
                <a:lnTo>
                  <a:pt x="672671" y="3570230"/>
                </a:lnTo>
                <a:cubicBezTo>
                  <a:pt x="668648" y="3527000"/>
                  <a:pt x="668230" y="3481969"/>
                  <a:pt x="671325" y="3435509"/>
                </a:cubicBezTo>
                <a:cubicBezTo>
                  <a:pt x="692988" y="3110294"/>
                  <a:pt x="886755" y="2715087"/>
                  <a:pt x="1220354" y="2377482"/>
                </a:cubicBezTo>
                <a:cubicBezTo>
                  <a:pt x="1320905" y="2275723"/>
                  <a:pt x="1427020" y="2186422"/>
                  <a:pt x="1535190" y="2110531"/>
                </a:cubicBezTo>
                <a:lnTo>
                  <a:pt x="1539492" y="2107802"/>
                </a:lnTo>
                <a:lnTo>
                  <a:pt x="1519715" y="2106588"/>
                </a:lnTo>
                <a:cubicBezTo>
                  <a:pt x="1358578" y="2104837"/>
                  <a:pt x="1185099" y="2126968"/>
                  <a:pt x="1009081" y="2175774"/>
                </a:cubicBezTo>
                <a:cubicBezTo>
                  <a:pt x="621655" y="2283198"/>
                  <a:pt x="311325" y="2495067"/>
                  <a:pt x="152348" y="2732024"/>
                </a:cubicBezTo>
                <a:lnTo>
                  <a:pt x="126976" y="2777863"/>
                </a:lnTo>
                <a:lnTo>
                  <a:pt x="148400" y="2716425"/>
                </a:lnTo>
                <a:cubicBezTo>
                  <a:pt x="296647" y="2400710"/>
                  <a:pt x="702719" y="2099396"/>
                  <a:pt x="1228105" y="1953718"/>
                </a:cubicBezTo>
                <a:lnTo>
                  <a:pt x="1365418" y="1922829"/>
                </a:lnTo>
                <a:lnTo>
                  <a:pt x="1360885" y="1921756"/>
                </a:lnTo>
                <a:cubicBezTo>
                  <a:pt x="1250200" y="1901084"/>
                  <a:pt x="1132683" y="1889961"/>
                  <a:pt x="1010910" y="1889961"/>
                </a:cubicBezTo>
                <a:cubicBezTo>
                  <a:pt x="608866" y="1889961"/>
                  <a:pt x="253209" y="2011207"/>
                  <a:pt x="36698" y="2197072"/>
                </a:cubicBezTo>
                <a:close/>
              </a:path>
            </a:pathLst>
          </a:custGeom>
          <a:solidFill>
            <a:srgbClr val="FFFF00"/>
          </a:solidFill>
          <a:ln>
            <a:noFill/>
          </a:ln>
          <a:scene3d>
            <a:camera prst="orthographicFront"/>
            <a:lightRig rig="flood" dir="t">
              <a:rot lat="0" lon="0" rev="3000000"/>
            </a:lightRig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21" name="Forma libre 3"/>
          <p:cNvSpPr/>
          <p:nvPr/>
        </p:nvSpPr>
        <p:spPr>
          <a:xfrm rot="5400000">
            <a:off x="4214240" y="2786628"/>
            <a:ext cx="3672408" cy="3528392"/>
          </a:xfrm>
          <a:custGeom>
            <a:avLst/>
            <a:gdLst>
              <a:gd name="connsiteX0" fmla="*/ 2247955 w 4120455"/>
              <a:gd name="connsiteY0" fmla="*/ 2207760 h 4079183"/>
              <a:gd name="connsiteX1" fmla="*/ 2291061 w 4120455"/>
              <a:gd name="connsiteY1" fmla="*/ 2209946 h 4079183"/>
              <a:gd name="connsiteX2" fmla="*/ 2294361 w 4120455"/>
              <a:gd name="connsiteY2" fmla="*/ 2209832 h 4079183"/>
              <a:gd name="connsiteX3" fmla="*/ 2288899 w 4120455"/>
              <a:gd name="connsiteY3" fmla="*/ 2196879 h 4079183"/>
              <a:gd name="connsiteX4" fmla="*/ 2278854 w 4120455"/>
              <a:gd name="connsiteY4" fmla="*/ 2165662 h 4079183"/>
              <a:gd name="connsiteX5" fmla="*/ 2270848 w 4120455"/>
              <a:gd name="connsiteY5" fmla="*/ 2180274 h 4079183"/>
              <a:gd name="connsiteX6" fmla="*/ 2182000 w 4120455"/>
              <a:gd name="connsiteY6" fmla="*/ 1820062 h 4079183"/>
              <a:gd name="connsiteX7" fmla="*/ 2202241 w 4120455"/>
              <a:gd name="connsiteY7" fmla="*/ 1830946 h 4079183"/>
              <a:gd name="connsiteX8" fmla="*/ 2230739 w 4120455"/>
              <a:gd name="connsiteY8" fmla="*/ 1854239 h 4079183"/>
              <a:gd name="connsiteX9" fmla="*/ 2233260 w 4120455"/>
              <a:gd name="connsiteY9" fmla="*/ 1809855 h 4079183"/>
              <a:gd name="connsiteX10" fmla="*/ 2232999 w 4120455"/>
              <a:gd name="connsiteY10" fmla="*/ 1801100 h 4079183"/>
              <a:gd name="connsiteX11" fmla="*/ 2199092 w 4120455"/>
              <a:gd name="connsiteY11" fmla="*/ 1814813 h 4079183"/>
              <a:gd name="connsiteX12" fmla="*/ 2119037 w 4120455"/>
              <a:gd name="connsiteY12" fmla="*/ 1795428 h 4079183"/>
              <a:gd name="connsiteX13" fmla="*/ 2143778 w 4120455"/>
              <a:gd name="connsiteY13" fmla="*/ 1803036 h 4079183"/>
              <a:gd name="connsiteX14" fmla="*/ 2134537 w 4120455"/>
              <a:gd name="connsiteY14" fmla="*/ 1785457 h 4079183"/>
              <a:gd name="connsiteX15" fmla="*/ 2133984 w 4120455"/>
              <a:gd name="connsiteY15" fmla="*/ 1785881 h 4079183"/>
              <a:gd name="connsiteX16" fmla="*/ 2021240 w 4120455"/>
              <a:gd name="connsiteY16" fmla="*/ 1791867 h 4079183"/>
              <a:gd name="connsiteX17" fmla="*/ 2060227 w 4120455"/>
              <a:gd name="connsiteY17" fmla="*/ 1787973 h 4079183"/>
              <a:gd name="connsiteX18" fmla="*/ 2077938 w 4120455"/>
              <a:gd name="connsiteY18" fmla="*/ 1789742 h 4079183"/>
              <a:gd name="connsiteX19" fmla="*/ 2042994 w 4120455"/>
              <a:gd name="connsiteY19" fmla="*/ 1752565 h 4079183"/>
              <a:gd name="connsiteX20" fmla="*/ 1889463 w 4120455"/>
              <a:gd name="connsiteY20" fmla="*/ 2229436 h 4079183"/>
              <a:gd name="connsiteX21" fmla="*/ 1894050 w 4120455"/>
              <a:gd name="connsiteY21" fmla="*/ 2228488 h 4079183"/>
              <a:gd name="connsiteX22" fmla="*/ 1889718 w 4120455"/>
              <a:gd name="connsiteY22" fmla="*/ 2224948 h 4079183"/>
              <a:gd name="connsiteX23" fmla="*/ 1861734 w 4120455"/>
              <a:gd name="connsiteY23" fmla="*/ 1870873 h 4079183"/>
              <a:gd name="connsiteX24" fmla="*/ 1864862 w 4120455"/>
              <a:gd name="connsiteY24" fmla="*/ 1880593 h 4079183"/>
              <a:gd name="connsiteX25" fmla="*/ 1872503 w 4120455"/>
              <a:gd name="connsiteY25" fmla="*/ 1871419 h 4079183"/>
              <a:gd name="connsiteX26" fmla="*/ 1761162 w 4120455"/>
              <a:gd name="connsiteY26" fmla="*/ 2051696 h 4079183"/>
              <a:gd name="connsiteX27" fmla="*/ 1810164 w 4120455"/>
              <a:gd name="connsiteY27" fmla="*/ 2078280 h 4079183"/>
              <a:gd name="connsiteX28" fmla="*/ 1806227 w 4120455"/>
              <a:gd name="connsiteY28" fmla="*/ 2039592 h 4079183"/>
              <a:gd name="connsiteX29" fmla="*/ 1809472 w 4120455"/>
              <a:gd name="connsiteY29" fmla="*/ 2007704 h 4079183"/>
              <a:gd name="connsiteX30" fmla="*/ 0 w 4120455"/>
              <a:gd name="connsiteY30" fmla="*/ 2234465 h 4079183"/>
              <a:gd name="connsiteX31" fmla="*/ 37062 w 4120455"/>
              <a:gd name="connsiteY31" fmla="*/ 2180985 h 4079183"/>
              <a:gd name="connsiteX32" fmla="*/ 1281303 w 4120455"/>
              <a:gd name="connsiteY32" fmla="*/ 1734502 h 4079183"/>
              <a:gd name="connsiteX33" fmla="*/ 1518546 w 4120455"/>
              <a:gd name="connsiteY33" fmla="*/ 1746185 h 4079183"/>
              <a:gd name="connsiteX34" fmla="*/ 1709604 w 4120455"/>
              <a:gd name="connsiteY34" fmla="*/ 1774952 h 4079183"/>
              <a:gd name="connsiteX35" fmla="*/ 1659361 w 4120455"/>
              <a:gd name="connsiteY35" fmla="*/ 1714138 h 4079183"/>
              <a:gd name="connsiteX36" fmla="*/ 1197672 w 4120455"/>
              <a:gd name="connsiteY36" fmla="*/ 1364395 h 4079183"/>
              <a:gd name="connsiteX37" fmla="*/ 194493 w 4120455"/>
              <a:gd name="connsiteY37" fmla="*/ 1177646 h 4079183"/>
              <a:gd name="connsiteX38" fmla="*/ 144232 w 4120455"/>
              <a:gd name="connsiteY38" fmla="*/ 1193369 h 4079183"/>
              <a:gd name="connsiteX39" fmla="*/ 202582 w 4120455"/>
              <a:gd name="connsiteY39" fmla="*/ 1163641 h 4079183"/>
              <a:gd name="connsiteX40" fmla="*/ 1510018 w 4120455"/>
              <a:gd name="connsiteY40" fmla="*/ 1354348 h 4079183"/>
              <a:gd name="connsiteX41" fmla="*/ 1647466 w 4120455"/>
              <a:gd name="connsiteY41" fmla="*/ 1435898 h 4079183"/>
              <a:gd name="connsiteX42" fmla="*/ 1548994 w 4120455"/>
              <a:gd name="connsiteY42" fmla="*/ 1306303 h 4079183"/>
              <a:gd name="connsiteX43" fmla="*/ 1409441 w 4120455"/>
              <a:gd name="connsiteY43" fmla="*/ 1158474 h 4079183"/>
              <a:gd name="connsiteX44" fmla="*/ 492635 w 4120455"/>
              <a:gd name="connsiteY44" fmla="*/ 710469 h 4079183"/>
              <a:gd name="connsiteX45" fmla="*/ 440000 w 4120455"/>
              <a:gd name="connsiteY45" fmla="*/ 712190 h 4079183"/>
              <a:gd name="connsiteX46" fmla="*/ 504171 w 4120455"/>
              <a:gd name="connsiteY46" fmla="*/ 699134 h 4079183"/>
              <a:gd name="connsiteX47" fmla="*/ 1713116 w 4120455"/>
              <a:gd name="connsiteY47" fmla="*/ 1232249 h 4079183"/>
              <a:gd name="connsiteX48" fmla="*/ 1985152 w 4120455"/>
              <a:gd name="connsiteY48" fmla="*/ 1541893 h 4079183"/>
              <a:gd name="connsiteX49" fmla="*/ 1992171 w 4120455"/>
              <a:gd name="connsiteY49" fmla="*/ 1552555 h 4079183"/>
              <a:gd name="connsiteX50" fmla="*/ 1995450 w 4120455"/>
              <a:gd name="connsiteY50" fmla="*/ 1504061 h 4079183"/>
              <a:gd name="connsiteX51" fmla="*/ 1928312 w 4120455"/>
              <a:gd name="connsiteY51" fmla="*/ 998167 h 4079183"/>
              <a:gd name="connsiteX52" fmla="*/ 1371674 w 4120455"/>
              <a:gd name="connsiteY52" fmla="*/ 151667 h 4079183"/>
              <a:gd name="connsiteX53" fmla="*/ 1325569 w 4120455"/>
              <a:gd name="connsiteY53" fmla="*/ 126750 h 4079183"/>
              <a:gd name="connsiteX54" fmla="*/ 1387429 w 4120455"/>
              <a:gd name="connsiteY54" fmla="*/ 147672 h 4079183"/>
              <a:gd name="connsiteX55" fmla="*/ 2151159 w 4120455"/>
              <a:gd name="connsiteY55" fmla="*/ 1214161 h 4079183"/>
              <a:gd name="connsiteX56" fmla="*/ 2179914 w 4120455"/>
              <a:gd name="connsiteY56" fmla="*/ 1342584 h 4079183"/>
              <a:gd name="connsiteX57" fmla="*/ 2203144 w 4120455"/>
              <a:gd name="connsiteY57" fmla="*/ 1178135 h 4079183"/>
              <a:gd name="connsiteX58" fmla="*/ 2211372 w 4120455"/>
              <a:gd name="connsiteY58" fmla="*/ 1000784 h 4079183"/>
              <a:gd name="connsiteX59" fmla="*/ 1901153 w 4120455"/>
              <a:gd name="connsiteY59" fmla="*/ 36330 h 4079183"/>
              <a:gd name="connsiteX60" fmla="*/ 1863382 w 4120455"/>
              <a:gd name="connsiteY60" fmla="*/ 0 h 4079183"/>
              <a:gd name="connsiteX61" fmla="*/ 1917403 w 4120455"/>
              <a:gd name="connsiteY61" fmla="*/ 36690 h 4079183"/>
              <a:gd name="connsiteX62" fmla="*/ 2368404 w 4120455"/>
              <a:gd name="connsiteY62" fmla="*/ 1268469 h 4079183"/>
              <a:gd name="connsiteX63" fmla="*/ 2356602 w 4120455"/>
              <a:gd name="connsiteY63" fmla="*/ 1503336 h 4079183"/>
              <a:gd name="connsiteX64" fmla="*/ 2340591 w 4120455"/>
              <a:gd name="connsiteY64" fmla="*/ 1607554 h 4079183"/>
              <a:gd name="connsiteX65" fmla="*/ 2399971 w 4120455"/>
              <a:gd name="connsiteY65" fmla="*/ 1544983 h 4079183"/>
              <a:gd name="connsiteX66" fmla="*/ 2628814 w 4120455"/>
              <a:gd name="connsiteY66" fmla="*/ 1219913 h 4079183"/>
              <a:gd name="connsiteX67" fmla="*/ 2830004 w 4120455"/>
              <a:gd name="connsiteY67" fmla="*/ 225822 h 4079183"/>
              <a:gd name="connsiteX68" fmla="*/ 2814788 w 4120455"/>
              <a:gd name="connsiteY68" fmla="*/ 175955 h 4079183"/>
              <a:gd name="connsiteX69" fmla="*/ 2844027 w 4120455"/>
              <a:gd name="connsiteY69" fmla="*/ 233873 h 4079183"/>
              <a:gd name="connsiteX70" fmla="*/ 2634955 w 4120455"/>
              <a:gd name="connsiteY70" fmla="*/ 1529595 h 4079183"/>
              <a:gd name="connsiteX71" fmla="*/ 2588031 w 4120455"/>
              <a:gd name="connsiteY71" fmla="*/ 1605594 h 4079183"/>
              <a:gd name="connsiteX72" fmla="*/ 2625013 w 4120455"/>
              <a:gd name="connsiteY72" fmla="*/ 1579505 h 4079183"/>
              <a:gd name="connsiteX73" fmla="*/ 2827155 w 4120455"/>
              <a:gd name="connsiteY73" fmla="*/ 1401640 h 4079183"/>
              <a:gd name="connsiteX74" fmla="*/ 3286648 w 4120455"/>
              <a:gd name="connsiteY74" fmla="*/ 497448 h 4079183"/>
              <a:gd name="connsiteX75" fmla="*/ 3285309 w 4120455"/>
              <a:gd name="connsiteY75" fmla="*/ 445330 h 4079183"/>
              <a:gd name="connsiteX76" fmla="*/ 3298009 w 4120455"/>
              <a:gd name="connsiteY76" fmla="*/ 508954 h 4079183"/>
              <a:gd name="connsiteX77" fmla="*/ 2750327 w 4120455"/>
              <a:gd name="connsiteY77" fmla="*/ 1701703 h 4079183"/>
              <a:gd name="connsiteX78" fmla="*/ 2595767 w 4120455"/>
              <a:gd name="connsiteY78" fmla="*/ 1844879 h 4079183"/>
              <a:gd name="connsiteX79" fmla="*/ 2446090 w 4120455"/>
              <a:gd name="connsiteY79" fmla="*/ 1960469 h 4079183"/>
              <a:gd name="connsiteX80" fmla="*/ 2521247 w 4120455"/>
              <a:gd name="connsiteY80" fmla="*/ 1969738 h 4079183"/>
              <a:gd name="connsiteX81" fmla="*/ 3111376 w 4120455"/>
              <a:gd name="connsiteY81" fmla="*/ 1903405 h 4079183"/>
              <a:gd name="connsiteX82" fmla="*/ 3968108 w 4120455"/>
              <a:gd name="connsiteY82" fmla="*/ 1347155 h 4079183"/>
              <a:gd name="connsiteX83" fmla="*/ 3993481 w 4120455"/>
              <a:gd name="connsiteY83" fmla="*/ 1301316 h 4079183"/>
              <a:gd name="connsiteX84" fmla="*/ 3972057 w 4120455"/>
              <a:gd name="connsiteY84" fmla="*/ 1362755 h 4079183"/>
              <a:gd name="connsiteX85" fmla="*/ 2892351 w 4120455"/>
              <a:gd name="connsiteY85" fmla="*/ 2125461 h 4079183"/>
              <a:gd name="connsiteX86" fmla="*/ 2759949 w 4120455"/>
              <a:gd name="connsiteY86" fmla="*/ 2155246 h 4079183"/>
              <a:gd name="connsiteX87" fmla="*/ 2901299 w 4120455"/>
              <a:gd name="connsiteY87" fmla="*/ 2178178 h 4079183"/>
              <a:gd name="connsiteX88" fmla="*/ 3109546 w 4120455"/>
              <a:gd name="connsiteY88" fmla="*/ 2189221 h 4079183"/>
              <a:gd name="connsiteX89" fmla="*/ 4083757 w 4120455"/>
              <a:gd name="connsiteY89" fmla="*/ 1882110 h 4079183"/>
              <a:gd name="connsiteX90" fmla="*/ 4120455 w 4120455"/>
              <a:gd name="connsiteY90" fmla="*/ 1844717 h 4079183"/>
              <a:gd name="connsiteX91" fmla="*/ 4083394 w 4120455"/>
              <a:gd name="connsiteY91" fmla="*/ 1898197 h 4079183"/>
              <a:gd name="connsiteX92" fmla="*/ 2839152 w 4120455"/>
              <a:gd name="connsiteY92" fmla="*/ 2344680 h 4079183"/>
              <a:gd name="connsiteX93" fmla="*/ 2601909 w 4120455"/>
              <a:gd name="connsiteY93" fmla="*/ 2332997 h 4079183"/>
              <a:gd name="connsiteX94" fmla="*/ 2484638 w 4120455"/>
              <a:gd name="connsiteY94" fmla="*/ 2315339 h 4079183"/>
              <a:gd name="connsiteX95" fmla="*/ 2496854 w 4120455"/>
              <a:gd name="connsiteY95" fmla="*/ 2328167 h 4079183"/>
              <a:gd name="connsiteX96" fmla="*/ 2894671 w 4120455"/>
              <a:gd name="connsiteY96" fmla="*/ 2613394 h 4079183"/>
              <a:gd name="connsiteX97" fmla="*/ 3897851 w 4120455"/>
              <a:gd name="connsiteY97" fmla="*/ 2800144 h 4079183"/>
              <a:gd name="connsiteX98" fmla="*/ 3948111 w 4120455"/>
              <a:gd name="connsiteY98" fmla="*/ 2784421 h 4079183"/>
              <a:gd name="connsiteX99" fmla="*/ 3889763 w 4120455"/>
              <a:gd name="connsiteY99" fmla="*/ 2814149 h 4079183"/>
              <a:gd name="connsiteX100" fmla="*/ 2582326 w 4120455"/>
              <a:gd name="connsiteY100" fmla="*/ 2623442 h 4079183"/>
              <a:gd name="connsiteX101" fmla="*/ 2496617 w 4120455"/>
              <a:gd name="connsiteY101" fmla="*/ 2572590 h 4079183"/>
              <a:gd name="connsiteX102" fmla="*/ 2593207 w 4120455"/>
              <a:gd name="connsiteY102" fmla="*/ 2692855 h 4079183"/>
              <a:gd name="connsiteX103" fmla="*/ 2711014 w 4120455"/>
              <a:gd name="connsiteY103" fmla="*/ 2815493 h 4079183"/>
              <a:gd name="connsiteX104" fmla="*/ 3627821 w 4120455"/>
              <a:gd name="connsiteY104" fmla="*/ 3263498 h 4079183"/>
              <a:gd name="connsiteX105" fmla="*/ 3680455 w 4120455"/>
              <a:gd name="connsiteY105" fmla="*/ 3261777 h 4079183"/>
              <a:gd name="connsiteX106" fmla="*/ 3616285 w 4120455"/>
              <a:gd name="connsiteY106" fmla="*/ 3274833 h 4079183"/>
              <a:gd name="connsiteX107" fmla="*/ 2407339 w 4120455"/>
              <a:gd name="connsiteY107" fmla="*/ 2741718 h 4079183"/>
              <a:gd name="connsiteX108" fmla="*/ 2135304 w 4120455"/>
              <a:gd name="connsiteY108" fmla="*/ 2432074 h 4079183"/>
              <a:gd name="connsiteX109" fmla="*/ 2134736 w 4120455"/>
              <a:gd name="connsiteY109" fmla="*/ 2431212 h 4079183"/>
              <a:gd name="connsiteX110" fmla="*/ 2125007 w 4120455"/>
              <a:gd name="connsiteY110" fmla="*/ 2575119 h 4079183"/>
              <a:gd name="connsiteX111" fmla="*/ 2192146 w 4120455"/>
              <a:gd name="connsiteY111" fmla="*/ 3081014 h 4079183"/>
              <a:gd name="connsiteX112" fmla="*/ 2748783 w 4120455"/>
              <a:gd name="connsiteY112" fmla="*/ 3927513 h 4079183"/>
              <a:gd name="connsiteX113" fmla="*/ 2794888 w 4120455"/>
              <a:gd name="connsiteY113" fmla="*/ 3952430 h 4079183"/>
              <a:gd name="connsiteX114" fmla="*/ 2733027 w 4120455"/>
              <a:gd name="connsiteY114" fmla="*/ 3931508 h 4079183"/>
              <a:gd name="connsiteX115" fmla="*/ 1969298 w 4120455"/>
              <a:gd name="connsiteY115" fmla="*/ 2865020 h 4079183"/>
              <a:gd name="connsiteX116" fmla="*/ 1940542 w 4120455"/>
              <a:gd name="connsiteY116" fmla="*/ 2736593 h 4079183"/>
              <a:gd name="connsiteX117" fmla="*/ 1917312 w 4120455"/>
              <a:gd name="connsiteY117" fmla="*/ 2901048 h 4079183"/>
              <a:gd name="connsiteX118" fmla="*/ 1909084 w 4120455"/>
              <a:gd name="connsiteY118" fmla="*/ 3078399 h 4079183"/>
              <a:gd name="connsiteX119" fmla="*/ 2219302 w 4120455"/>
              <a:gd name="connsiteY119" fmla="*/ 4042853 h 4079183"/>
              <a:gd name="connsiteX120" fmla="*/ 2257073 w 4120455"/>
              <a:gd name="connsiteY120" fmla="*/ 4079183 h 4079183"/>
              <a:gd name="connsiteX121" fmla="*/ 2203052 w 4120455"/>
              <a:gd name="connsiteY121" fmla="*/ 4042493 h 4079183"/>
              <a:gd name="connsiteX122" fmla="*/ 1752052 w 4120455"/>
              <a:gd name="connsiteY122" fmla="*/ 2810714 h 4079183"/>
              <a:gd name="connsiteX123" fmla="*/ 1763854 w 4120455"/>
              <a:gd name="connsiteY123" fmla="*/ 2575848 h 4079183"/>
              <a:gd name="connsiteX124" fmla="*/ 1795353 w 4120455"/>
              <a:gd name="connsiteY124" fmla="*/ 2370813 h 4079183"/>
              <a:gd name="connsiteX125" fmla="*/ 1705985 w 4120455"/>
              <a:gd name="connsiteY125" fmla="*/ 2442418 h 4079183"/>
              <a:gd name="connsiteX126" fmla="*/ 1347314 w 4120455"/>
              <a:gd name="connsiteY126" fmla="*/ 2899288 h 4079183"/>
              <a:gd name="connsiteX127" fmla="*/ 1146125 w 4120455"/>
              <a:gd name="connsiteY127" fmla="*/ 3893380 h 4079183"/>
              <a:gd name="connsiteX128" fmla="*/ 1161340 w 4120455"/>
              <a:gd name="connsiteY128" fmla="*/ 3943246 h 4079183"/>
              <a:gd name="connsiteX129" fmla="*/ 1132101 w 4120455"/>
              <a:gd name="connsiteY129" fmla="*/ 3885327 h 4079183"/>
              <a:gd name="connsiteX130" fmla="*/ 1094807 w 4120455"/>
              <a:gd name="connsiteY130" fmla="*/ 3755865 h 4079183"/>
              <a:gd name="connsiteX131" fmla="*/ 1341173 w 4120455"/>
              <a:gd name="connsiteY131" fmla="*/ 2589606 h 4079183"/>
              <a:gd name="connsiteX132" fmla="*/ 1435614 w 4120455"/>
              <a:gd name="connsiteY132" fmla="*/ 2436648 h 4079183"/>
              <a:gd name="connsiteX133" fmla="*/ 1293908 w 4120455"/>
              <a:gd name="connsiteY133" fmla="*/ 2540517 h 4079183"/>
              <a:gd name="connsiteX134" fmla="*/ 1143526 w 4120455"/>
              <a:gd name="connsiteY134" fmla="*/ 2677545 h 4079183"/>
              <a:gd name="connsiteX135" fmla="*/ 684034 w 4120455"/>
              <a:gd name="connsiteY135" fmla="*/ 3581736 h 4079183"/>
              <a:gd name="connsiteX136" fmla="*/ 685371 w 4120455"/>
              <a:gd name="connsiteY136" fmla="*/ 3633855 h 4079183"/>
              <a:gd name="connsiteX137" fmla="*/ 672671 w 4120455"/>
              <a:gd name="connsiteY137" fmla="*/ 3570230 h 4079183"/>
              <a:gd name="connsiteX138" fmla="*/ 671325 w 4120455"/>
              <a:gd name="connsiteY138" fmla="*/ 3435509 h 4079183"/>
              <a:gd name="connsiteX139" fmla="*/ 1220354 w 4120455"/>
              <a:gd name="connsiteY139" fmla="*/ 2377482 h 4079183"/>
              <a:gd name="connsiteX140" fmla="*/ 1535190 w 4120455"/>
              <a:gd name="connsiteY140" fmla="*/ 2110531 h 4079183"/>
              <a:gd name="connsiteX141" fmla="*/ 1539492 w 4120455"/>
              <a:gd name="connsiteY141" fmla="*/ 2107802 h 4079183"/>
              <a:gd name="connsiteX142" fmla="*/ 1519715 w 4120455"/>
              <a:gd name="connsiteY142" fmla="*/ 2106588 h 4079183"/>
              <a:gd name="connsiteX143" fmla="*/ 1009081 w 4120455"/>
              <a:gd name="connsiteY143" fmla="*/ 2175774 h 4079183"/>
              <a:gd name="connsiteX144" fmla="*/ 152348 w 4120455"/>
              <a:gd name="connsiteY144" fmla="*/ 2732024 h 4079183"/>
              <a:gd name="connsiteX145" fmla="*/ 126976 w 4120455"/>
              <a:gd name="connsiteY145" fmla="*/ 2777863 h 4079183"/>
              <a:gd name="connsiteX146" fmla="*/ 148400 w 4120455"/>
              <a:gd name="connsiteY146" fmla="*/ 2716425 h 4079183"/>
              <a:gd name="connsiteX147" fmla="*/ 1228105 w 4120455"/>
              <a:gd name="connsiteY147" fmla="*/ 1953718 h 4079183"/>
              <a:gd name="connsiteX148" fmla="*/ 1365418 w 4120455"/>
              <a:gd name="connsiteY148" fmla="*/ 1922829 h 4079183"/>
              <a:gd name="connsiteX149" fmla="*/ 1360885 w 4120455"/>
              <a:gd name="connsiteY149" fmla="*/ 1921756 h 4079183"/>
              <a:gd name="connsiteX150" fmla="*/ 1010910 w 4120455"/>
              <a:gd name="connsiteY150" fmla="*/ 1889961 h 4079183"/>
              <a:gd name="connsiteX151" fmla="*/ 36698 w 4120455"/>
              <a:gd name="connsiteY151" fmla="*/ 2197072 h 40791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</a:cxnLst>
            <a:rect l="l" t="t" r="r" b="b"/>
            <a:pathLst>
              <a:path w="4120455" h="4079183">
                <a:moveTo>
                  <a:pt x="2247955" y="2207760"/>
                </a:moveTo>
                <a:lnTo>
                  <a:pt x="2291061" y="2209946"/>
                </a:lnTo>
                <a:lnTo>
                  <a:pt x="2294361" y="2209832"/>
                </a:lnTo>
                <a:lnTo>
                  <a:pt x="2288899" y="2196879"/>
                </a:lnTo>
                <a:lnTo>
                  <a:pt x="2278854" y="2165662"/>
                </a:lnTo>
                <a:lnTo>
                  <a:pt x="2270848" y="2180274"/>
                </a:lnTo>
                <a:close/>
                <a:moveTo>
                  <a:pt x="2182000" y="1820062"/>
                </a:moveTo>
                <a:lnTo>
                  <a:pt x="2202241" y="1830946"/>
                </a:lnTo>
                <a:lnTo>
                  <a:pt x="2230739" y="1854239"/>
                </a:lnTo>
                <a:lnTo>
                  <a:pt x="2233260" y="1809855"/>
                </a:lnTo>
                <a:lnTo>
                  <a:pt x="2232999" y="1801100"/>
                </a:lnTo>
                <a:lnTo>
                  <a:pt x="2199092" y="1814813"/>
                </a:lnTo>
                <a:close/>
                <a:moveTo>
                  <a:pt x="2119037" y="1795428"/>
                </a:moveTo>
                <a:lnTo>
                  <a:pt x="2143778" y="1803036"/>
                </a:lnTo>
                <a:lnTo>
                  <a:pt x="2134537" y="1785457"/>
                </a:lnTo>
                <a:lnTo>
                  <a:pt x="2133984" y="1785881"/>
                </a:lnTo>
                <a:close/>
                <a:moveTo>
                  <a:pt x="2021240" y="1791867"/>
                </a:moveTo>
                <a:lnTo>
                  <a:pt x="2060227" y="1787973"/>
                </a:lnTo>
                <a:lnTo>
                  <a:pt x="2077938" y="1789742"/>
                </a:lnTo>
                <a:lnTo>
                  <a:pt x="2042994" y="1752565"/>
                </a:lnTo>
                <a:close/>
                <a:moveTo>
                  <a:pt x="1889463" y="2229436"/>
                </a:moveTo>
                <a:lnTo>
                  <a:pt x="1894050" y="2228488"/>
                </a:lnTo>
                <a:lnTo>
                  <a:pt x="1889718" y="2224948"/>
                </a:lnTo>
                <a:close/>
                <a:moveTo>
                  <a:pt x="1861734" y="1870873"/>
                </a:moveTo>
                <a:lnTo>
                  <a:pt x="1864862" y="1880593"/>
                </a:lnTo>
                <a:lnTo>
                  <a:pt x="1872503" y="1871419"/>
                </a:lnTo>
                <a:close/>
                <a:moveTo>
                  <a:pt x="1761162" y="2051696"/>
                </a:moveTo>
                <a:lnTo>
                  <a:pt x="1810164" y="2078280"/>
                </a:lnTo>
                <a:lnTo>
                  <a:pt x="1806227" y="2039592"/>
                </a:lnTo>
                <a:lnTo>
                  <a:pt x="1809472" y="2007704"/>
                </a:lnTo>
                <a:close/>
                <a:moveTo>
                  <a:pt x="0" y="2234465"/>
                </a:moveTo>
                <a:lnTo>
                  <a:pt x="37062" y="2180985"/>
                </a:lnTo>
                <a:cubicBezTo>
                  <a:pt x="264277" y="1916360"/>
                  <a:pt x="736095" y="1734502"/>
                  <a:pt x="1281303" y="1734502"/>
                </a:cubicBezTo>
                <a:cubicBezTo>
                  <a:pt x="1362186" y="1734502"/>
                  <a:pt x="1441453" y="1738504"/>
                  <a:pt x="1518546" y="1746185"/>
                </a:cubicBezTo>
                <a:lnTo>
                  <a:pt x="1709604" y="1774952"/>
                </a:lnTo>
                <a:lnTo>
                  <a:pt x="1659361" y="1714138"/>
                </a:lnTo>
                <a:cubicBezTo>
                  <a:pt x="1537269" y="1583344"/>
                  <a:pt x="1380850" y="1462403"/>
                  <a:pt x="1197672" y="1364395"/>
                </a:cubicBezTo>
                <a:cubicBezTo>
                  <a:pt x="844883" y="1175640"/>
                  <a:pt x="474242" y="1115508"/>
                  <a:pt x="194493" y="1177646"/>
                </a:cubicBezTo>
                <a:lnTo>
                  <a:pt x="144232" y="1193369"/>
                </a:lnTo>
                <a:lnTo>
                  <a:pt x="202582" y="1163641"/>
                </a:lnTo>
                <a:cubicBezTo>
                  <a:pt x="529761" y="1037123"/>
                  <a:pt x="1031604" y="1098379"/>
                  <a:pt x="1510018" y="1354348"/>
                </a:cubicBezTo>
                <a:lnTo>
                  <a:pt x="1647466" y="1435898"/>
                </a:lnTo>
                <a:lnTo>
                  <a:pt x="1548994" y="1306303"/>
                </a:lnTo>
                <a:cubicBezTo>
                  <a:pt x="1506116" y="1255727"/>
                  <a:pt x="1459552" y="1206270"/>
                  <a:pt x="1409441" y="1158474"/>
                </a:cubicBezTo>
                <a:cubicBezTo>
                  <a:pt x="1119914" y="882318"/>
                  <a:pt x="778815" y="725338"/>
                  <a:pt x="492635" y="710469"/>
                </a:cubicBezTo>
                <a:lnTo>
                  <a:pt x="440000" y="712190"/>
                </a:lnTo>
                <a:lnTo>
                  <a:pt x="504171" y="699134"/>
                </a:lnTo>
                <a:cubicBezTo>
                  <a:pt x="853260" y="664637"/>
                  <a:pt x="1320490" y="857757"/>
                  <a:pt x="1713116" y="1232249"/>
                </a:cubicBezTo>
                <a:cubicBezTo>
                  <a:pt x="1816665" y="1331016"/>
                  <a:pt x="1907673" y="1435386"/>
                  <a:pt x="1985152" y="1541893"/>
                </a:cubicBezTo>
                <a:lnTo>
                  <a:pt x="1992171" y="1552555"/>
                </a:lnTo>
                <a:lnTo>
                  <a:pt x="1995450" y="1504061"/>
                </a:lnTo>
                <a:cubicBezTo>
                  <a:pt x="1998052" y="1344297"/>
                  <a:pt x="1976629" y="1172422"/>
                  <a:pt x="1928312" y="998167"/>
                </a:cubicBezTo>
                <a:cubicBezTo>
                  <a:pt x="1821963" y="614621"/>
                  <a:pt x="1609865" y="308052"/>
                  <a:pt x="1371674" y="151667"/>
                </a:cubicBezTo>
                <a:lnTo>
                  <a:pt x="1325569" y="126750"/>
                </a:lnTo>
                <a:lnTo>
                  <a:pt x="1387429" y="147672"/>
                </a:lnTo>
                <a:cubicBezTo>
                  <a:pt x="1705116" y="293011"/>
                  <a:pt x="2006941" y="694037"/>
                  <a:pt x="2151159" y="1214161"/>
                </a:cubicBezTo>
                <a:lnTo>
                  <a:pt x="2179914" y="1342584"/>
                </a:lnTo>
                <a:lnTo>
                  <a:pt x="2203144" y="1178135"/>
                </a:lnTo>
                <a:cubicBezTo>
                  <a:pt x="2208563" y="1120284"/>
                  <a:pt x="2211372" y="1061061"/>
                  <a:pt x="2211372" y="1000784"/>
                </a:cubicBezTo>
                <a:cubicBezTo>
                  <a:pt x="2211372" y="602768"/>
                  <a:pt x="2088898" y="250673"/>
                  <a:pt x="1901153" y="36330"/>
                </a:cubicBezTo>
                <a:lnTo>
                  <a:pt x="1863382" y="0"/>
                </a:lnTo>
                <a:lnTo>
                  <a:pt x="1917403" y="36690"/>
                </a:lnTo>
                <a:cubicBezTo>
                  <a:pt x="2184705" y="261629"/>
                  <a:pt x="2368404" y="728722"/>
                  <a:pt x="2368404" y="1268469"/>
                </a:cubicBezTo>
                <a:cubicBezTo>
                  <a:pt x="2368404" y="1348542"/>
                  <a:pt x="2364361" y="1427015"/>
                  <a:pt x="2356602" y="1503336"/>
                </a:cubicBezTo>
                <a:lnTo>
                  <a:pt x="2340591" y="1607554"/>
                </a:lnTo>
                <a:lnTo>
                  <a:pt x="2399971" y="1544983"/>
                </a:lnTo>
                <a:cubicBezTo>
                  <a:pt x="2483756" y="1449918"/>
                  <a:pt x="2561350" y="1340824"/>
                  <a:pt x="2628814" y="1219913"/>
                </a:cubicBezTo>
                <a:cubicBezTo>
                  <a:pt x="2823713" y="870618"/>
                  <a:pt x="2889103" y="503312"/>
                  <a:pt x="2830004" y="225822"/>
                </a:cubicBezTo>
                <a:lnTo>
                  <a:pt x="2814788" y="175955"/>
                </a:lnTo>
                <a:lnTo>
                  <a:pt x="2844027" y="233873"/>
                </a:lnTo>
                <a:cubicBezTo>
                  <a:pt x="2967457" y="558542"/>
                  <a:pt x="2899255" y="1055918"/>
                  <a:pt x="2634955" y="1529595"/>
                </a:cubicBezTo>
                <a:lnTo>
                  <a:pt x="2588031" y="1605594"/>
                </a:lnTo>
                <a:lnTo>
                  <a:pt x="2625013" y="1579505"/>
                </a:lnTo>
                <a:cubicBezTo>
                  <a:pt x="2694462" y="1526694"/>
                  <a:pt x="2762276" y="1467299"/>
                  <a:pt x="2827155" y="1401640"/>
                </a:cubicBezTo>
                <a:cubicBezTo>
                  <a:pt x="3108298" y="1117120"/>
                  <a:pt x="3269454" y="780641"/>
                  <a:pt x="3286648" y="497448"/>
                </a:cubicBezTo>
                <a:lnTo>
                  <a:pt x="3285309" y="445330"/>
                </a:lnTo>
                <a:lnTo>
                  <a:pt x="3298009" y="508954"/>
                </a:lnTo>
                <a:cubicBezTo>
                  <a:pt x="3330202" y="854799"/>
                  <a:pt x="3131582" y="1315868"/>
                  <a:pt x="2750327" y="1701703"/>
                </a:cubicBezTo>
                <a:cubicBezTo>
                  <a:pt x="2700052" y="1752583"/>
                  <a:pt x="2648385" y="1800348"/>
                  <a:pt x="2595767" y="1844879"/>
                </a:cubicBezTo>
                <a:lnTo>
                  <a:pt x="2446090" y="1960469"/>
                </a:lnTo>
                <a:lnTo>
                  <a:pt x="2521247" y="1969738"/>
                </a:lnTo>
                <a:cubicBezTo>
                  <a:pt x="2704123" y="1980978"/>
                  <a:pt x="2906021" y="1960346"/>
                  <a:pt x="3111376" y="1903405"/>
                </a:cubicBezTo>
                <a:cubicBezTo>
                  <a:pt x="3498802" y="1795981"/>
                  <a:pt x="3809132" y="1584112"/>
                  <a:pt x="3968108" y="1347155"/>
                </a:cubicBezTo>
                <a:lnTo>
                  <a:pt x="3993481" y="1301316"/>
                </a:lnTo>
                <a:lnTo>
                  <a:pt x="3972057" y="1362755"/>
                </a:lnTo>
                <a:cubicBezTo>
                  <a:pt x="3823810" y="1678469"/>
                  <a:pt x="3417737" y="1979783"/>
                  <a:pt x="2892351" y="2125461"/>
                </a:cubicBezTo>
                <a:lnTo>
                  <a:pt x="2759949" y="2155246"/>
                </a:lnTo>
                <a:lnTo>
                  <a:pt x="2901299" y="2178178"/>
                </a:lnTo>
                <a:cubicBezTo>
                  <a:pt x="2968926" y="2185436"/>
                  <a:pt x="3038512" y="2189221"/>
                  <a:pt x="3109546" y="2189221"/>
                </a:cubicBezTo>
                <a:cubicBezTo>
                  <a:pt x="3511590" y="2189221"/>
                  <a:pt x="3867247" y="2067974"/>
                  <a:pt x="4083757" y="1882110"/>
                </a:cubicBezTo>
                <a:lnTo>
                  <a:pt x="4120455" y="1844717"/>
                </a:lnTo>
                <a:lnTo>
                  <a:pt x="4083394" y="1898197"/>
                </a:lnTo>
                <a:cubicBezTo>
                  <a:pt x="3856179" y="2162822"/>
                  <a:pt x="3384361" y="2344680"/>
                  <a:pt x="2839152" y="2344680"/>
                </a:cubicBezTo>
                <a:cubicBezTo>
                  <a:pt x="2758270" y="2344680"/>
                  <a:pt x="2679002" y="2340677"/>
                  <a:pt x="2601909" y="2332997"/>
                </a:cubicBezTo>
                <a:lnTo>
                  <a:pt x="2484638" y="2315339"/>
                </a:lnTo>
                <a:lnTo>
                  <a:pt x="2496854" y="2328167"/>
                </a:lnTo>
                <a:cubicBezTo>
                  <a:pt x="2607957" y="2434122"/>
                  <a:pt x="2742022" y="2531721"/>
                  <a:pt x="2894671" y="2613394"/>
                </a:cubicBezTo>
                <a:cubicBezTo>
                  <a:pt x="3247460" y="2802149"/>
                  <a:pt x="3618101" y="2862282"/>
                  <a:pt x="3897851" y="2800144"/>
                </a:cubicBezTo>
                <a:lnTo>
                  <a:pt x="3948111" y="2784421"/>
                </a:lnTo>
                <a:lnTo>
                  <a:pt x="3889763" y="2814149"/>
                </a:lnTo>
                <a:cubicBezTo>
                  <a:pt x="3562583" y="2940668"/>
                  <a:pt x="3060740" y="2879410"/>
                  <a:pt x="2582326" y="2623442"/>
                </a:cubicBezTo>
                <a:lnTo>
                  <a:pt x="2496617" y="2572590"/>
                </a:lnTo>
                <a:lnTo>
                  <a:pt x="2593207" y="2692855"/>
                </a:lnTo>
                <a:cubicBezTo>
                  <a:pt x="2629959" y="2734679"/>
                  <a:pt x="2669255" y="2775663"/>
                  <a:pt x="2711014" y="2815493"/>
                </a:cubicBezTo>
                <a:cubicBezTo>
                  <a:pt x="3000542" y="3091649"/>
                  <a:pt x="3341640" y="3248629"/>
                  <a:pt x="3627821" y="3263498"/>
                </a:cubicBezTo>
                <a:lnTo>
                  <a:pt x="3680455" y="3261777"/>
                </a:lnTo>
                <a:lnTo>
                  <a:pt x="3616285" y="3274833"/>
                </a:lnTo>
                <a:cubicBezTo>
                  <a:pt x="3267196" y="3309331"/>
                  <a:pt x="2799966" y="3116210"/>
                  <a:pt x="2407339" y="2741718"/>
                </a:cubicBezTo>
                <a:cubicBezTo>
                  <a:pt x="2303790" y="2642951"/>
                  <a:pt x="2212782" y="2538580"/>
                  <a:pt x="2135304" y="2432074"/>
                </a:cubicBezTo>
                <a:lnTo>
                  <a:pt x="2134736" y="2431212"/>
                </a:lnTo>
                <a:lnTo>
                  <a:pt x="2125007" y="2575119"/>
                </a:lnTo>
                <a:cubicBezTo>
                  <a:pt x="2122405" y="2734883"/>
                  <a:pt x="2143828" y="2906758"/>
                  <a:pt x="2192146" y="3081014"/>
                </a:cubicBezTo>
                <a:cubicBezTo>
                  <a:pt x="2298494" y="3464560"/>
                  <a:pt x="2510593" y="3771128"/>
                  <a:pt x="2748783" y="3927513"/>
                </a:cubicBezTo>
                <a:lnTo>
                  <a:pt x="2794888" y="3952430"/>
                </a:lnTo>
                <a:lnTo>
                  <a:pt x="2733027" y="3931508"/>
                </a:lnTo>
                <a:cubicBezTo>
                  <a:pt x="2415340" y="3786170"/>
                  <a:pt x="2113517" y="3385143"/>
                  <a:pt x="1969298" y="2865020"/>
                </a:cubicBezTo>
                <a:lnTo>
                  <a:pt x="1940542" y="2736593"/>
                </a:lnTo>
                <a:lnTo>
                  <a:pt x="1917312" y="2901048"/>
                </a:lnTo>
                <a:cubicBezTo>
                  <a:pt x="1911893" y="2958898"/>
                  <a:pt x="1909084" y="3018122"/>
                  <a:pt x="1909084" y="3078399"/>
                </a:cubicBezTo>
                <a:cubicBezTo>
                  <a:pt x="1909084" y="3476416"/>
                  <a:pt x="2031557" y="3828510"/>
                  <a:pt x="2219302" y="4042853"/>
                </a:cubicBezTo>
                <a:lnTo>
                  <a:pt x="2257073" y="4079183"/>
                </a:lnTo>
                <a:lnTo>
                  <a:pt x="2203052" y="4042493"/>
                </a:lnTo>
                <a:cubicBezTo>
                  <a:pt x="1935750" y="3817554"/>
                  <a:pt x="1752052" y="3350462"/>
                  <a:pt x="1752052" y="2810714"/>
                </a:cubicBezTo>
                <a:cubicBezTo>
                  <a:pt x="1752052" y="2730641"/>
                  <a:pt x="1756095" y="2652168"/>
                  <a:pt x="1763854" y="2575848"/>
                </a:cubicBezTo>
                <a:lnTo>
                  <a:pt x="1795353" y="2370813"/>
                </a:lnTo>
                <a:lnTo>
                  <a:pt x="1705985" y="2442418"/>
                </a:lnTo>
                <a:cubicBezTo>
                  <a:pt x="1572499" y="2563143"/>
                  <a:pt x="1448511" y="2717923"/>
                  <a:pt x="1347314" y="2899288"/>
                </a:cubicBezTo>
                <a:cubicBezTo>
                  <a:pt x="1152417" y="3248583"/>
                  <a:pt x="1087025" y="3615889"/>
                  <a:pt x="1146125" y="3893380"/>
                </a:cubicBezTo>
                <a:lnTo>
                  <a:pt x="1161340" y="3943246"/>
                </a:lnTo>
                <a:lnTo>
                  <a:pt x="1132101" y="3885327"/>
                </a:lnTo>
                <a:cubicBezTo>
                  <a:pt x="1116673" y="3844744"/>
                  <a:pt x="1104238" y="3801462"/>
                  <a:pt x="1094807" y="3755865"/>
                </a:cubicBezTo>
                <a:cubicBezTo>
                  <a:pt x="1028786" y="3436686"/>
                  <a:pt x="1109911" y="3004073"/>
                  <a:pt x="1341173" y="2589606"/>
                </a:cubicBezTo>
                <a:lnTo>
                  <a:pt x="1435614" y="2436648"/>
                </a:lnTo>
                <a:lnTo>
                  <a:pt x="1293908" y="2540517"/>
                </a:lnTo>
                <a:cubicBezTo>
                  <a:pt x="1242495" y="2582580"/>
                  <a:pt x="1192185" y="2628301"/>
                  <a:pt x="1143526" y="2677545"/>
                </a:cubicBezTo>
                <a:cubicBezTo>
                  <a:pt x="862383" y="2962064"/>
                  <a:pt x="701228" y="3298544"/>
                  <a:pt x="684034" y="3581736"/>
                </a:cubicBezTo>
                <a:lnTo>
                  <a:pt x="685371" y="3633855"/>
                </a:lnTo>
                <a:lnTo>
                  <a:pt x="672671" y="3570230"/>
                </a:lnTo>
                <a:cubicBezTo>
                  <a:pt x="668648" y="3527000"/>
                  <a:pt x="668230" y="3481969"/>
                  <a:pt x="671325" y="3435509"/>
                </a:cubicBezTo>
                <a:cubicBezTo>
                  <a:pt x="692988" y="3110294"/>
                  <a:pt x="886755" y="2715087"/>
                  <a:pt x="1220354" y="2377482"/>
                </a:cubicBezTo>
                <a:cubicBezTo>
                  <a:pt x="1320905" y="2275723"/>
                  <a:pt x="1427020" y="2186422"/>
                  <a:pt x="1535190" y="2110531"/>
                </a:cubicBezTo>
                <a:lnTo>
                  <a:pt x="1539492" y="2107802"/>
                </a:lnTo>
                <a:lnTo>
                  <a:pt x="1519715" y="2106588"/>
                </a:lnTo>
                <a:cubicBezTo>
                  <a:pt x="1358578" y="2104837"/>
                  <a:pt x="1185099" y="2126968"/>
                  <a:pt x="1009081" y="2175774"/>
                </a:cubicBezTo>
                <a:cubicBezTo>
                  <a:pt x="621655" y="2283198"/>
                  <a:pt x="311325" y="2495067"/>
                  <a:pt x="152348" y="2732024"/>
                </a:cubicBezTo>
                <a:lnTo>
                  <a:pt x="126976" y="2777863"/>
                </a:lnTo>
                <a:lnTo>
                  <a:pt x="148400" y="2716425"/>
                </a:lnTo>
                <a:cubicBezTo>
                  <a:pt x="296647" y="2400710"/>
                  <a:pt x="702719" y="2099396"/>
                  <a:pt x="1228105" y="1953718"/>
                </a:cubicBezTo>
                <a:lnTo>
                  <a:pt x="1365418" y="1922829"/>
                </a:lnTo>
                <a:lnTo>
                  <a:pt x="1360885" y="1921756"/>
                </a:lnTo>
                <a:cubicBezTo>
                  <a:pt x="1250200" y="1901084"/>
                  <a:pt x="1132683" y="1889961"/>
                  <a:pt x="1010910" y="1889961"/>
                </a:cubicBezTo>
                <a:cubicBezTo>
                  <a:pt x="608866" y="1889961"/>
                  <a:pt x="253209" y="2011207"/>
                  <a:pt x="36698" y="2197072"/>
                </a:cubicBezTo>
                <a:close/>
              </a:path>
            </a:pathLst>
          </a:custGeom>
          <a:solidFill>
            <a:srgbClr val="FFFF00"/>
          </a:soli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22" name="Forma libre 3"/>
          <p:cNvSpPr/>
          <p:nvPr/>
        </p:nvSpPr>
        <p:spPr>
          <a:xfrm rot="16200000" flipH="1">
            <a:off x="1547664" y="2698796"/>
            <a:ext cx="3672408" cy="3528392"/>
          </a:xfrm>
          <a:custGeom>
            <a:avLst/>
            <a:gdLst>
              <a:gd name="connsiteX0" fmla="*/ 2247955 w 4120455"/>
              <a:gd name="connsiteY0" fmla="*/ 2207760 h 4079183"/>
              <a:gd name="connsiteX1" fmla="*/ 2291061 w 4120455"/>
              <a:gd name="connsiteY1" fmla="*/ 2209946 h 4079183"/>
              <a:gd name="connsiteX2" fmla="*/ 2294361 w 4120455"/>
              <a:gd name="connsiteY2" fmla="*/ 2209832 h 4079183"/>
              <a:gd name="connsiteX3" fmla="*/ 2288899 w 4120455"/>
              <a:gd name="connsiteY3" fmla="*/ 2196879 h 4079183"/>
              <a:gd name="connsiteX4" fmla="*/ 2278854 w 4120455"/>
              <a:gd name="connsiteY4" fmla="*/ 2165662 h 4079183"/>
              <a:gd name="connsiteX5" fmla="*/ 2270848 w 4120455"/>
              <a:gd name="connsiteY5" fmla="*/ 2180274 h 4079183"/>
              <a:gd name="connsiteX6" fmla="*/ 2182000 w 4120455"/>
              <a:gd name="connsiteY6" fmla="*/ 1820062 h 4079183"/>
              <a:gd name="connsiteX7" fmla="*/ 2202241 w 4120455"/>
              <a:gd name="connsiteY7" fmla="*/ 1830946 h 4079183"/>
              <a:gd name="connsiteX8" fmla="*/ 2230739 w 4120455"/>
              <a:gd name="connsiteY8" fmla="*/ 1854239 h 4079183"/>
              <a:gd name="connsiteX9" fmla="*/ 2233260 w 4120455"/>
              <a:gd name="connsiteY9" fmla="*/ 1809855 h 4079183"/>
              <a:gd name="connsiteX10" fmla="*/ 2232999 w 4120455"/>
              <a:gd name="connsiteY10" fmla="*/ 1801100 h 4079183"/>
              <a:gd name="connsiteX11" fmla="*/ 2199092 w 4120455"/>
              <a:gd name="connsiteY11" fmla="*/ 1814813 h 4079183"/>
              <a:gd name="connsiteX12" fmla="*/ 2119037 w 4120455"/>
              <a:gd name="connsiteY12" fmla="*/ 1795428 h 4079183"/>
              <a:gd name="connsiteX13" fmla="*/ 2143778 w 4120455"/>
              <a:gd name="connsiteY13" fmla="*/ 1803036 h 4079183"/>
              <a:gd name="connsiteX14" fmla="*/ 2134537 w 4120455"/>
              <a:gd name="connsiteY14" fmla="*/ 1785457 h 4079183"/>
              <a:gd name="connsiteX15" fmla="*/ 2133984 w 4120455"/>
              <a:gd name="connsiteY15" fmla="*/ 1785881 h 4079183"/>
              <a:gd name="connsiteX16" fmla="*/ 2021240 w 4120455"/>
              <a:gd name="connsiteY16" fmla="*/ 1791867 h 4079183"/>
              <a:gd name="connsiteX17" fmla="*/ 2060227 w 4120455"/>
              <a:gd name="connsiteY17" fmla="*/ 1787973 h 4079183"/>
              <a:gd name="connsiteX18" fmla="*/ 2077938 w 4120455"/>
              <a:gd name="connsiteY18" fmla="*/ 1789742 h 4079183"/>
              <a:gd name="connsiteX19" fmla="*/ 2042994 w 4120455"/>
              <a:gd name="connsiteY19" fmla="*/ 1752565 h 4079183"/>
              <a:gd name="connsiteX20" fmla="*/ 1889463 w 4120455"/>
              <a:gd name="connsiteY20" fmla="*/ 2229436 h 4079183"/>
              <a:gd name="connsiteX21" fmla="*/ 1894050 w 4120455"/>
              <a:gd name="connsiteY21" fmla="*/ 2228488 h 4079183"/>
              <a:gd name="connsiteX22" fmla="*/ 1889718 w 4120455"/>
              <a:gd name="connsiteY22" fmla="*/ 2224948 h 4079183"/>
              <a:gd name="connsiteX23" fmla="*/ 1861734 w 4120455"/>
              <a:gd name="connsiteY23" fmla="*/ 1870873 h 4079183"/>
              <a:gd name="connsiteX24" fmla="*/ 1864862 w 4120455"/>
              <a:gd name="connsiteY24" fmla="*/ 1880593 h 4079183"/>
              <a:gd name="connsiteX25" fmla="*/ 1872503 w 4120455"/>
              <a:gd name="connsiteY25" fmla="*/ 1871419 h 4079183"/>
              <a:gd name="connsiteX26" fmla="*/ 1761162 w 4120455"/>
              <a:gd name="connsiteY26" fmla="*/ 2051696 h 4079183"/>
              <a:gd name="connsiteX27" fmla="*/ 1810164 w 4120455"/>
              <a:gd name="connsiteY27" fmla="*/ 2078280 h 4079183"/>
              <a:gd name="connsiteX28" fmla="*/ 1806227 w 4120455"/>
              <a:gd name="connsiteY28" fmla="*/ 2039592 h 4079183"/>
              <a:gd name="connsiteX29" fmla="*/ 1809472 w 4120455"/>
              <a:gd name="connsiteY29" fmla="*/ 2007704 h 4079183"/>
              <a:gd name="connsiteX30" fmla="*/ 0 w 4120455"/>
              <a:gd name="connsiteY30" fmla="*/ 2234465 h 4079183"/>
              <a:gd name="connsiteX31" fmla="*/ 37062 w 4120455"/>
              <a:gd name="connsiteY31" fmla="*/ 2180985 h 4079183"/>
              <a:gd name="connsiteX32" fmla="*/ 1281303 w 4120455"/>
              <a:gd name="connsiteY32" fmla="*/ 1734502 h 4079183"/>
              <a:gd name="connsiteX33" fmla="*/ 1518546 w 4120455"/>
              <a:gd name="connsiteY33" fmla="*/ 1746185 h 4079183"/>
              <a:gd name="connsiteX34" fmla="*/ 1709604 w 4120455"/>
              <a:gd name="connsiteY34" fmla="*/ 1774952 h 4079183"/>
              <a:gd name="connsiteX35" fmla="*/ 1659361 w 4120455"/>
              <a:gd name="connsiteY35" fmla="*/ 1714138 h 4079183"/>
              <a:gd name="connsiteX36" fmla="*/ 1197672 w 4120455"/>
              <a:gd name="connsiteY36" fmla="*/ 1364395 h 4079183"/>
              <a:gd name="connsiteX37" fmla="*/ 194493 w 4120455"/>
              <a:gd name="connsiteY37" fmla="*/ 1177646 h 4079183"/>
              <a:gd name="connsiteX38" fmla="*/ 144232 w 4120455"/>
              <a:gd name="connsiteY38" fmla="*/ 1193369 h 4079183"/>
              <a:gd name="connsiteX39" fmla="*/ 202582 w 4120455"/>
              <a:gd name="connsiteY39" fmla="*/ 1163641 h 4079183"/>
              <a:gd name="connsiteX40" fmla="*/ 1510018 w 4120455"/>
              <a:gd name="connsiteY40" fmla="*/ 1354348 h 4079183"/>
              <a:gd name="connsiteX41" fmla="*/ 1647466 w 4120455"/>
              <a:gd name="connsiteY41" fmla="*/ 1435898 h 4079183"/>
              <a:gd name="connsiteX42" fmla="*/ 1548994 w 4120455"/>
              <a:gd name="connsiteY42" fmla="*/ 1306303 h 4079183"/>
              <a:gd name="connsiteX43" fmla="*/ 1409441 w 4120455"/>
              <a:gd name="connsiteY43" fmla="*/ 1158474 h 4079183"/>
              <a:gd name="connsiteX44" fmla="*/ 492635 w 4120455"/>
              <a:gd name="connsiteY44" fmla="*/ 710469 h 4079183"/>
              <a:gd name="connsiteX45" fmla="*/ 440000 w 4120455"/>
              <a:gd name="connsiteY45" fmla="*/ 712190 h 4079183"/>
              <a:gd name="connsiteX46" fmla="*/ 504171 w 4120455"/>
              <a:gd name="connsiteY46" fmla="*/ 699134 h 4079183"/>
              <a:gd name="connsiteX47" fmla="*/ 1713116 w 4120455"/>
              <a:gd name="connsiteY47" fmla="*/ 1232249 h 4079183"/>
              <a:gd name="connsiteX48" fmla="*/ 1985152 w 4120455"/>
              <a:gd name="connsiteY48" fmla="*/ 1541893 h 4079183"/>
              <a:gd name="connsiteX49" fmla="*/ 1992171 w 4120455"/>
              <a:gd name="connsiteY49" fmla="*/ 1552555 h 4079183"/>
              <a:gd name="connsiteX50" fmla="*/ 1995450 w 4120455"/>
              <a:gd name="connsiteY50" fmla="*/ 1504061 h 4079183"/>
              <a:gd name="connsiteX51" fmla="*/ 1928312 w 4120455"/>
              <a:gd name="connsiteY51" fmla="*/ 998167 h 4079183"/>
              <a:gd name="connsiteX52" fmla="*/ 1371674 w 4120455"/>
              <a:gd name="connsiteY52" fmla="*/ 151667 h 4079183"/>
              <a:gd name="connsiteX53" fmla="*/ 1325569 w 4120455"/>
              <a:gd name="connsiteY53" fmla="*/ 126750 h 4079183"/>
              <a:gd name="connsiteX54" fmla="*/ 1387429 w 4120455"/>
              <a:gd name="connsiteY54" fmla="*/ 147672 h 4079183"/>
              <a:gd name="connsiteX55" fmla="*/ 2151159 w 4120455"/>
              <a:gd name="connsiteY55" fmla="*/ 1214161 h 4079183"/>
              <a:gd name="connsiteX56" fmla="*/ 2179914 w 4120455"/>
              <a:gd name="connsiteY56" fmla="*/ 1342584 h 4079183"/>
              <a:gd name="connsiteX57" fmla="*/ 2203144 w 4120455"/>
              <a:gd name="connsiteY57" fmla="*/ 1178135 h 4079183"/>
              <a:gd name="connsiteX58" fmla="*/ 2211372 w 4120455"/>
              <a:gd name="connsiteY58" fmla="*/ 1000784 h 4079183"/>
              <a:gd name="connsiteX59" fmla="*/ 1901153 w 4120455"/>
              <a:gd name="connsiteY59" fmla="*/ 36330 h 4079183"/>
              <a:gd name="connsiteX60" fmla="*/ 1863382 w 4120455"/>
              <a:gd name="connsiteY60" fmla="*/ 0 h 4079183"/>
              <a:gd name="connsiteX61" fmla="*/ 1917403 w 4120455"/>
              <a:gd name="connsiteY61" fmla="*/ 36690 h 4079183"/>
              <a:gd name="connsiteX62" fmla="*/ 2368404 w 4120455"/>
              <a:gd name="connsiteY62" fmla="*/ 1268469 h 4079183"/>
              <a:gd name="connsiteX63" fmla="*/ 2356602 w 4120455"/>
              <a:gd name="connsiteY63" fmla="*/ 1503336 h 4079183"/>
              <a:gd name="connsiteX64" fmla="*/ 2340591 w 4120455"/>
              <a:gd name="connsiteY64" fmla="*/ 1607554 h 4079183"/>
              <a:gd name="connsiteX65" fmla="*/ 2399971 w 4120455"/>
              <a:gd name="connsiteY65" fmla="*/ 1544983 h 4079183"/>
              <a:gd name="connsiteX66" fmla="*/ 2628814 w 4120455"/>
              <a:gd name="connsiteY66" fmla="*/ 1219913 h 4079183"/>
              <a:gd name="connsiteX67" fmla="*/ 2830004 w 4120455"/>
              <a:gd name="connsiteY67" fmla="*/ 225822 h 4079183"/>
              <a:gd name="connsiteX68" fmla="*/ 2814788 w 4120455"/>
              <a:gd name="connsiteY68" fmla="*/ 175955 h 4079183"/>
              <a:gd name="connsiteX69" fmla="*/ 2844027 w 4120455"/>
              <a:gd name="connsiteY69" fmla="*/ 233873 h 4079183"/>
              <a:gd name="connsiteX70" fmla="*/ 2634955 w 4120455"/>
              <a:gd name="connsiteY70" fmla="*/ 1529595 h 4079183"/>
              <a:gd name="connsiteX71" fmla="*/ 2588031 w 4120455"/>
              <a:gd name="connsiteY71" fmla="*/ 1605594 h 4079183"/>
              <a:gd name="connsiteX72" fmla="*/ 2625013 w 4120455"/>
              <a:gd name="connsiteY72" fmla="*/ 1579505 h 4079183"/>
              <a:gd name="connsiteX73" fmla="*/ 2827155 w 4120455"/>
              <a:gd name="connsiteY73" fmla="*/ 1401640 h 4079183"/>
              <a:gd name="connsiteX74" fmla="*/ 3286648 w 4120455"/>
              <a:gd name="connsiteY74" fmla="*/ 497448 h 4079183"/>
              <a:gd name="connsiteX75" fmla="*/ 3285309 w 4120455"/>
              <a:gd name="connsiteY75" fmla="*/ 445330 h 4079183"/>
              <a:gd name="connsiteX76" fmla="*/ 3298009 w 4120455"/>
              <a:gd name="connsiteY76" fmla="*/ 508954 h 4079183"/>
              <a:gd name="connsiteX77" fmla="*/ 2750327 w 4120455"/>
              <a:gd name="connsiteY77" fmla="*/ 1701703 h 4079183"/>
              <a:gd name="connsiteX78" fmla="*/ 2595767 w 4120455"/>
              <a:gd name="connsiteY78" fmla="*/ 1844879 h 4079183"/>
              <a:gd name="connsiteX79" fmla="*/ 2446090 w 4120455"/>
              <a:gd name="connsiteY79" fmla="*/ 1960469 h 4079183"/>
              <a:gd name="connsiteX80" fmla="*/ 2521247 w 4120455"/>
              <a:gd name="connsiteY80" fmla="*/ 1969738 h 4079183"/>
              <a:gd name="connsiteX81" fmla="*/ 3111376 w 4120455"/>
              <a:gd name="connsiteY81" fmla="*/ 1903405 h 4079183"/>
              <a:gd name="connsiteX82" fmla="*/ 3968108 w 4120455"/>
              <a:gd name="connsiteY82" fmla="*/ 1347155 h 4079183"/>
              <a:gd name="connsiteX83" fmla="*/ 3993481 w 4120455"/>
              <a:gd name="connsiteY83" fmla="*/ 1301316 h 4079183"/>
              <a:gd name="connsiteX84" fmla="*/ 3972057 w 4120455"/>
              <a:gd name="connsiteY84" fmla="*/ 1362755 h 4079183"/>
              <a:gd name="connsiteX85" fmla="*/ 2892351 w 4120455"/>
              <a:gd name="connsiteY85" fmla="*/ 2125461 h 4079183"/>
              <a:gd name="connsiteX86" fmla="*/ 2759949 w 4120455"/>
              <a:gd name="connsiteY86" fmla="*/ 2155246 h 4079183"/>
              <a:gd name="connsiteX87" fmla="*/ 2901299 w 4120455"/>
              <a:gd name="connsiteY87" fmla="*/ 2178178 h 4079183"/>
              <a:gd name="connsiteX88" fmla="*/ 3109546 w 4120455"/>
              <a:gd name="connsiteY88" fmla="*/ 2189221 h 4079183"/>
              <a:gd name="connsiteX89" fmla="*/ 4083757 w 4120455"/>
              <a:gd name="connsiteY89" fmla="*/ 1882110 h 4079183"/>
              <a:gd name="connsiteX90" fmla="*/ 4120455 w 4120455"/>
              <a:gd name="connsiteY90" fmla="*/ 1844717 h 4079183"/>
              <a:gd name="connsiteX91" fmla="*/ 4083394 w 4120455"/>
              <a:gd name="connsiteY91" fmla="*/ 1898197 h 4079183"/>
              <a:gd name="connsiteX92" fmla="*/ 2839152 w 4120455"/>
              <a:gd name="connsiteY92" fmla="*/ 2344680 h 4079183"/>
              <a:gd name="connsiteX93" fmla="*/ 2601909 w 4120455"/>
              <a:gd name="connsiteY93" fmla="*/ 2332997 h 4079183"/>
              <a:gd name="connsiteX94" fmla="*/ 2484638 w 4120455"/>
              <a:gd name="connsiteY94" fmla="*/ 2315339 h 4079183"/>
              <a:gd name="connsiteX95" fmla="*/ 2496854 w 4120455"/>
              <a:gd name="connsiteY95" fmla="*/ 2328167 h 4079183"/>
              <a:gd name="connsiteX96" fmla="*/ 2894671 w 4120455"/>
              <a:gd name="connsiteY96" fmla="*/ 2613394 h 4079183"/>
              <a:gd name="connsiteX97" fmla="*/ 3897851 w 4120455"/>
              <a:gd name="connsiteY97" fmla="*/ 2800144 h 4079183"/>
              <a:gd name="connsiteX98" fmla="*/ 3948111 w 4120455"/>
              <a:gd name="connsiteY98" fmla="*/ 2784421 h 4079183"/>
              <a:gd name="connsiteX99" fmla="*/ 3889763 w 4120455"/>
              <a:gd name="connsiteY99" fmla="*/ 2814149 h 4079183"/>
              <a:gd name="connsiteX100" fmla="*/ 2582326 w 4120455"/>
              <a:gd name="connsiteY100" fmla="*/ 2623442 h 4079183"/>
              <a:gd name="connsiteX101" fmla="*/ 2496617 w 4120455"/>
              <a:gd name="connsiteY101" fmla="*/ 2572590 h 4079183"/>
              <a:gd name="connsiteX102" fmla="*/ 2593207 w 4120455"/>
              <a:gd name="connsiteY102" fmla="*/ 2692855 h 4079183"/>
              <a:gd name="connsiteX103" fmla="*/ 2711014 w 4120455"/>
              <a:gd name="connsiteY103" fmla="*/ 2815493 h 4079183"/>
              <a:gd name="connsiteX104" fmla="*/ 3627821 w 4120455"/>
              <a:gd name="connsiteY104" fmla="*/ 3263498 h 4079183"/>
              <a:gd name="connsiteX105" fmla="*/ 3680455 w 4120455"/>
              <a:gd name="connsiteY105" fmla="*/ 3261777 h 4079183"/>
              <a:gd name="connsiteX106" fmla="*/ 3616285 w 4120455"/>
              <a:gd name="connsiteY106" fmla="*/ 3274833 h 4079183"/>
              <a:gd name="connsiteX107" fmla="*/ 2407339 w 4120455"/>
              <a:gd name="connsiteY107" fmla="*/ 2741718 h 4079183"/>
              <a:gd name="connsiteX108" fmla="*/ 2135304 w 4120455"/>
              <a:gd name="connsiteY108" fmla="*/ 2432074 h 4079183"/>
              <a:gd name="connsiteX109" fmla="*/ 2134736 w 4120455"/>
              <a:gd name="connsiteY109" fmla="*/ 2431212 h 4079183"/>
              <a:gd name="connsiteX110" fmla="*/ 2125007 w 4120455"/>
              <a:gd name="connsiteY110" fmla="*/ 2575119 h 4079183"/>
              <a:gd name="connsiteX111" fmla="*/ 2192146 w 4120455"/>
              <a:gd name="connsiteY111" fmla="*/ 3081014 h 4079183"/>
              <a:gd name="connsiteX112" fmla="*/ 2748783 w 4120455"/>
              <a:gd name="connsiteY112" fmla="*/ 3927513 h 4079183"/>
              <a:gd name="connsiteX113" fmla="*/ 2794888 w 4120455"/>
              <a:gd name="connsiteY113" fmla="*/ 3952430 h 4079183"/>
              <a:gd name="connsiteX114" fmla="*/ 2733027 w 4120455"/>
              <a:gd name="connsiteY114" fmla="*/ 3931508 h 4079183"/>
              <a:gd name="connsiteX115" fmla="*/ 1969298 w 4120455"/>
              <a:gd name="connsiteY115" fmla="*/ 2865020 h 4079183"/>
              <a:gd name="connsiteX116" fmla="*/ 1940542 w 4120455"/>
              <a:gd name="connsiteY116" fmla="*/ 2736593 h 4079183"/>
              <a:gd name="connsiteX117" fmla="*/ 1917312 w 4120455"/>
              <a:gd name="connsiteY117" fmla="*/ 2901048 h 4079183"/>
              <a:gd name="connsiteX118" fmla="*/ 1909084 w 4120455"/>
              <a:gd name="connsiteY118" fmla="*/ 3078399 h 4079183"/>
              <a:gd name="connsiteX119" fmla="*/ 2219302 w 4120455"/>
              <a:gd name="connsiteY119" fmla="*/ 4042853 h 4079183"/>
              <a:gd name="connsiteX120" fmla="*/ 2257073 w 4120455"/>
              <a:gd name="connsiteY120" fmla="*/ 4079183 h 4079183"/>
              <a:gd name="connsiteX121" fmla="*/ 2203052 w 4120455"/>
              <a:gd name="connsiteY121" fmla="*/ 4042493 h 4079183"/>
              <a:gd name="connsiteX122" fmla="*/ 1752052 w 4120455"/>
              <a:gd name="connsiteY122" fmla="*/ 2810714 h 4079183"/>
              <a:gd name="connsiteX123" fmla="*/ 1763854 w 4120455"/>
              <a:gd name="connsiteY123" fmla="*/ 2575848 h 4079183"/>
              <a:gd name="connsiteX124" fmla="*/ 1795353 w 4120455"/>
              <a:gd name="connsiteY124" fmla="*/ 2370813 h 4079183"/>
              <a:gd name="connsiteX125" fmla="*/ 1705985 w 4120455"/>
              <a:gd name="connsiteY125" fmla="*/ 2442418 h 4079183"/>
              <a:gd name="connsiteX126" fmla="*/ 1347314 w 4120455"/>
              <a:gd name="connsiteY126" fmla="*/ 2899288 h 4079183"/>
              <a:gd name="connsiteX127" fmla="*/ 1146125 w 4120455"/>
              <a:gd name="connsiteY127" fmla="*/ 3893380 h 4079183"/>
              <a:gd name="connsiteX128" fmla="*/ 1161340 w 4120455"/>
              <a:gd name="connsiteY128" fmla="*/ 3943246 h 4079183"/>
              <a:gd name="connsiteX129" fmla="*/ 1132101 w 4120455"/>
              <a:gd name="connsiteY129" fmla="*/ 3885327 h 4079183"/>
              <a:gd name="connsiteX130" fmla="*/ 1094807 w 4120455"/>
              <a:gd name="connsiteY130" fmla="*/ 3755865 h 4079183"/>
              <a:gd name="connsiteX131" fmla="*/ 1341173 w 4120455"/>
              <a:gd name="connsiteY131" fmla="*/ 2589606 h 4079183"/>
              <a:gd name="connsiteX132" fmla="*/ 1435614 w 4120455"/>
              <a:gd name="connsiteY132" fmla="*/ 2436648 h 4079183"/>
              <a:gd name="connsiteX133" fmla="*/ 1293908 w 4120455"/>
              <a:gd name="connsiteY133" fmla="*/ 2540517 h 4079183"/>
              <a:gd name="connsiteX134" fmla="*/ 1143526 w 4120455"/>
              <a:gd name="connsiteY134" fmla="*/ 2677545 h 4079183"/>
              <a:gd name="connsiteX135" fmla="*/ 684034 w 4120455"/>
              <a:gd name="connsiteY135" fmla="*/ 3581736 h 4079183"/>
              <a:gd name="connsiteX136" fmla="*/ 685371 w 4120455"/>
              <a:gd name="connsiteY136" fmla="*/ 3633855 h 4079183"/>
              <a:gd name="connsiteX137" fmla="*/ 672671 w 4120455"/>
              <a:gd name="connsiteY137" fmla="*/ 3570230 h 4079183"/>
              <a:gd name="connsiteX138" fmla="*/ 671325 w 4120455"/>
              <a:gd name="connsiteY138" fmla="*/ 3435509 h 4079183"/>
              <a:gd name="connsiteX139" fmla="*/ 1220354 w 4120455"/>
              <a:gd name="connsiteY139" fmla="*/ 2377482 h 4079183"/>
              <a:gd name="connsiteX140" fmla="*/ 1535190 w 4120455"/>
              <a:gd name="connsiteY140" fmla="*/ 2110531 h 4079183"/>
              <a:gd name="connsiteX141" fmla="*/ 1539492 w 4120455"/>
              <a:gd name="connsiteY141" fmla="*/ 2107802 h 4079183"/>
              <a:gd name="connsiteX142" fmla="*/ 1519715 w 4120455"/>
              <a:gd name="connsiteY142" fmla="*/ 2106588 h 4079183"/>
              <a:gd name="connsiteX143" fmla="*/ 1009081 w 4120455"/>
              <a:gd name="connsiteY143" fmla="*/ 2175774 h 4079183"/>
              <a:gd name="connsiteX144" fmla="*/ 152348 w 4120455"/>
              <a:gd name="connsiteY144" fmla="*/ 2732024 h 4079183"/>
              <a:gd name="connsiteX145" fmla="*/ 126976 w 4120455"/>
              <a:gd name="connsiteY145" fmla="*/ 2777863 h 4079183"/>
              <a:gd name="connsiteX146" fmla="*/ 148400 w 4120455"/>
              <a:gd name="connsiteY146" fmla="*/ 2716425 h 4079183"/>
              <a:gd name="connsiteX147" fmla="*/ 1228105 w 4120455"/>
              <a:gd name="connsiteY147" fmla="*/ 1953718 h 4079183"/>
              <a:gd name="connsiteX148" fmla="*/ 1365418 w 4120455"/>
              <a:gd name="connsiteY148" fmla="*/ 1922829 h 4079183"/>
              <a:gd name="connsiteX149" fmla="*/ 1360885 w 4120455"/>
              <a:gd name="connsiteY149" fmla="*/ 1921756 h 4079183"/>
              <a:gd name="connsiteX150" fmla="*/ 1010910 w 4120455"/>
              <a:gd name="connsiteY150" fmla="*/ 1889961 h 4079183"/>
              <a:gd name="connsiteX151" fmla="*/ 36698 w 4120455"/>
              <a:gd name="connsiteY151" fmla="*/ 2197072 h 40791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</a:cxnLst>
            <a:rect l="l" t="t" r="r" b="b"/>
            <a:pathLst>
              <a:path w="4120455" h="4079183">
                <a:moveTo>
                  <a:pt x="2247955" y="2207760"/>
                </a:moveTo>
                <a:lnTo>
                  <a:pt x="2291061" y="2209946"/>
                </a:lnTo>
                <a:lnTo>
                  <a:pt x="2294361" y="2209832"/>
                </a:lnTo>
                <a:lnTo>
                  <a:pt x="2288899" y="2196879"/>
                </a:lnTo>
                <a:lnTo>
                  <a:pt x="2278854" y="2165662"/>
                </a:lnTo>
                <a:lnTo>
                  <a:pt x="2270848" y="2180274"/>
                </a:lnTo>
                <a:close/>
                <a:moveTo>
                  <a:pt x="2182000" y="1820062"/>
                </a:moveTo>
                <a:lnTo>
                  <a:pt x="2202241" y="1830946"/>
                </a:lnTo>
                <a:lnTo>
                  <a:pt x="2230739" y="1854239"/>
                </a:lnTo>
                <a:lnTo>
                  <a:pt x="2233260" y="1809855"/>
                </a:lnTo>
                <a:lnTo>
                  <a:pt x="2232999" y="1801100"/>
                </a:lnTo>
                <a:lnTo>
                  <a:pt x="2199092" y="1814813"/>
                </a:lnTo>
                <a:close/>
                <a:moveTo>
                  <a:pt x="2119037" y="1795428"/>
                </a:moveTo>
                <a:lnTo>
                  <a:pt x="2143778" y="1803036"/>
                </a:lnTo>
                <a:lnTo>
                  <a:pt x="2134537" y="1785457"/>
                </a:lnTo>
                <a:lnTo>
                  <a:pt x="2133984" y="1785881"/>
                </a:lnTo>
                <a:close/>
                <a:moveTo>
                  <a:pt x="2021240" y="1791867"/>
                </a:moveTo>
                <a:lnTo>
                  <a:pt x="2060227" y="1787973"/>
                </a:lnTo>
                <a:lnTo>
                  <a:pt x="2077938" y="1789742"/>
                </a:lnTo>
                <a:lnTo>
                  <a:pt x="2042994" y="1752565"/>
                </a:lnTo>
                <a:close/>
                <a:moveTo>
                  <a:pt x="1889463" y="2229436"/>
                </a:moveTo>
                <a:lnTo>
                  <a:pt x="1894050" y="2228488"/>
                </a:lnTo>
                <a:lnTo>
                  <a:pt x="1889718" y="2224948"/>
                </a:lnTo>
                <a:close/>
                <a:moveTo>
                  <a:pt x="1861734" y="1870873"/>
                </a:moveTo>
                <a:lnTo>
                  <a:pt x="1864862" y="1880593"/>
                </a:lnTo>
                <a:lnTo>
                  <a:pt x="1872503" y="1871419"/>
                </a:lnTo>
                <a:close/>
                <a:moveTo>
                  <a:pt x="1761162" y="2051696"/>
                </a:moveTo>
                <a:lnTo>
                  <a:pt x="1810164" y="2078280"/>
                </a:lnTo>
                <a:lnTo>
                  <a:pt x="1806227" y="2039592"/>
                </a:lnTo>
                <a:lnTo>
                  <a:pt x="1809472" y="2007704"/>
                </a:lnTo>
                <a:close/>
                <a:moveTo>
                  <a:pt x="0" y="2234465"/>
                </a:moveTo>
                <a:lnTo>
                  <a:pt x="37062" y="2180985"/>
                </a:lnTo>
                <a:cubicBezTo>
                  <a:pt x="264277" y="1916360"/>
                  <a:pt x="736095" y="1734502"/>
                  <a:pt x="1281303" y="1734502"/>
                </a:cubicBezTo>
                <a:cubicBezTo>
                  <a:pt x="1362186" y="1734502"/>
                  <a:pt x="1441453" y="1738504"/>
                  <a:pt x="1518546" y="1746185"/>
                </a:cubicBezTo>
                <a:lnTo>
                  <a:pt x="1709604" y="1774952"/>
                </a:lnTo>
                <a:lnTo>
                  <a:pt x="1659361" y="1714138"/>
                </a:lnTo>
                <a:cubicBezTo>
                  <a:pt x="1537269" y="1583344"/>
                  <a:pt x="1380850" y="1462403"/>
                  <a:pt x="1197672" y="1364395"/>
                </a:cubicBezTo>
                <a:cubicBezTo>
                  <a:pt x="844883" y="1175640"/>
                  <a:pt x="474242" y="1115508"/>
                  <a:pt x="194493" y="1177646"/>
                </a:cubicBezTo>
                <a:lnTo>
                  <a:pt x="144232" y="1193369"/>
                </a:lnTo>
                <a:lnTo>
                  <a:pt x="202582" y="1163641"/>
                </a:lnTo>
                <a:cubicBezTo>
                  <a:pt x="529761" y="1037123"/>
                  <a:pt x="1031604" y="1098379"/>
                  <a:pt x="1510018" y="1354348"/>
                </a:cubicBezTo>
                <a:lnTo>
                  <a:pt x="1647466" y="1435898"/>
                </a:lnTo>
                <a:lnTo>
                  <a:pt x="1548994" y="1306303"/>
                </a:lnTo>
                <a:cubicBezTo>
                  <a:pt x="1506116" y="1255727"/>
                  <a:pt x="1459552" y="1206270"/>
                  <a:pt x="1409441" y="1158474"/>
                </a:cubicBezTo>
                <a:cubicBezTo>
                  <a:pt x="1119914" y="882318"/>
                  <a:pt x="778815" y="725338"/>
                  <a:pt x="492635" y="710469"/>
                </a:cubicBezTo>
                <a:lnTo>
                  <a:pt x="440000" y="712190"/>
                </a:lnTo>
                <a:lnTo>
                  <a:pt x="504171" y="699134"/>
                </a:lnTo>
                <a:cubicBezTo>
                  <a:pt x="853260" y="664637"/>
                  <a:pt x="1320490" y="857757"/>
                  <a:pt x="1713116" y="1232249"/>
                </a:cubicBezTo>
                <a:cubicBezTo>
                  <a:pt x="1816665" y="1331016"/>
                  <a:pt x="1907673" y="1435386"/>
                  <a:pt x="1985152" y="1541893"/>
                </a:cubicBezTo>
                <a:lnTo>
                  <a:pt x="1992171" y="1552555"/>
                </a:lnTo>
                <a:lnTo>
                  <a:pt x="1995450" y="1504061"/>
                </a:lnTo>
                <a:cubicBezTo>
                  <a:pt x="1998052" y="1344297"/>
                  <a:pt x="1976629" y="1172422"/>
                  <a:pt x="1928312" y="998167"/>
                </a:cubicBezTo>
                <a:cubicBezTo>
                  <a:pt x="1821963" y="614621"/>
                  <a:pt x="1609865" y="308052"/>
                  <a:pt x="1371674" y="151667"/>
                </a:cubicBezTo>
                <a:lnTo>
                  <a:pt x="1325569" y="126750"/>
                </a:lnTo>
                <a:lnTo>
                  <a:pt x="1387429" y="147672"/>
                </a:lnTo>
                <a:cubicBezTo>
                  <a:pt x="1705116" y="293011"/>
                  <a:pt x="2006941" y="694037"/>
                  <a:pt x="2151159" y="1214161"/>
                </a:cubicBezTo>
                <a:lnTo>
                  <a:pt x="2179914" y="1342584"/>
                </a:lnTo>
                <a:lnTo>
                  <a:pt x="2203144" y="1178135"/>
                </a:lnTo>
                <a:cubicBezTo>
                  <a:pt x="2208563" y="1120284"/>
                  <a:pt x="2211372" y="1061061"/>
                  <a:pt x="2211372" y="1000784"/>
                </a:cubicBezTo>
                <a:cubicBezTo>
                  <a:pt x="2211372" y="602768"/>
                  <a:pt x="2088898" y="250673"/>
                  <a:pt x="1901153" y="36330"/>
                </a:cubicBezTo>
                <a:lnTo>
                  <a:pt x="1863382" y="0"/>
                </a:lnTo>
                <a:lnTo>
                  <a:pt x="1917403" y="36690"/>
                </a:lnTo>
                <a:cubicBezTo>
                  <a:pt x="2184705" y="261629"/>
                  <a:pt x="2368404" y="728722"/>
                  <a:pt x="2368404" y="1268469"/>
                </a:cubicBezTo>
                <a:cubicBezTo>
                  <a:pt x="2368404" y="1348542"/>
                  <a:pt x="2364361" y="1427015"/>
                  <a:pt x="2356602" y="1503336"/>
                </a:cubicBezTo>
                <a:lnTo>
                  <a:pt x="2340591" y="1607554"/>
                </a:lnTo>
                <a:lnTo>
                  <a:pt x="2399971" y="1544983"/>
                </a:lnTo>
                <a:cubicBezTo>
                  <a:pt x="2483756" y="1449918"/>
                  <a:pt x="2561350" y="1340824"/>
                  <a:pt x="2628814" y="1219913"/>
                </a:cubicBezTo>
                <a:cubicBezTo>
                  <a:pt x="2823713" y="870618"/>
                  <a:pt x="2889103" y="503312"/>
                  <a:pt x="2830004" y="225822"/>
                </a:cubicBezTo>
                <a:lnTo>
                  <a:pt x="2814788" y="175955"/>
                </a:lnTo>
                <a:lnTo>
                  <a:pt x="2844027" y="233873"/>
                </a:lnTo>
                <a:cubicBezTo>
                  <a:pt x="2967457" y="558542"/>
                  <a:pt x="2899255" y="1055918"/>
                  <a:pt x="2634955" y="1529595"/>
                </a:cubicBezTo>
                <a:lnTo>
                  <a:pt x="2588031" y="1605594"/>
                </a:lnTo>
                <a:lnTo>
                  <a:pt x="2625013" y="1579505"/>
                </a:lnTo>
                <a:cubicBezTo>
                  <a:pt x="2694462" y="1526694"/>
                  <a:pt x="2762276" y="1467299"/>
                  <a:pt x="2827155" y="1401640"/>
                </a:cubicBezTo>
                <a:cubicBezTo>
                  <a:pt x="3108298" y="1117120"/>
                  <a:pt x="3269454" y="780641"/>
                  <a:pt x="3286648" y="497448"/>
                </a:cubicBezTo>
                <a:lnTo>
                  <a:pt x="3285309" y="445330"/>
                </a:lnTo>
                <a:lnTo>
                  <a:pt x="3298009" y="508954"/>
                </a:lnTo>
                <a:cubicBezTo>
                  <a:pt x="3330202" y="854799"/>
                  <a:pt x="3131582" y="1315868"/>
                  <a:pt x="2750327" y="1701703"/>
                </a:cubicBezTo>
                <a:cubicBezTo>
                  <a:pt x="2700052" y="1752583"/>
                  <a:pt x="2648385" y="1800348"/>
                  <a:pt x="2595767" y="1844879"/>
                </a:cubicBezTo>
                <a:lnTo>
                  <a:pt x="2446090" y="1960469"/>
                </a:lnTo>
                <a:lnTo>
                  <a:pt x="2521247" y="1969738"/>
                </a:lnTo>
                <a:cubicBezTo>
                  <a:pt x="2704123" y="1980978"/>
                  <a:pt x="2906021" y="1960346"/>
                  <a:pt x="3111376" y="1903405"/>
                </a:cubicBezTo>
                <a:cubicBezTo>
                  <a:pt x="3498802" y="1795981"/>
                  <a:pt x="3809132" y="1584112"/>
                  <a:pt x="3968108" y="1347155"/>
                </a:cubicBezTo>
                <a:lnTo>
                  <a:pt x="3993481" y="1301316"/>
                </a:lnTo>
                <a:lnTo>
                  <a:pt x="3972057" y="1362755"/>
                </a:lnTo>
                <a:cubicBezTo>
                  <a:pt x="3823810" y="1678469"/>
                  <a:pt x="3417737" y="1979783"/>
                  <a:pt x="2892351" y="2125461"/>
                </a:cubicBezTo>
                <a:lnTo>
                  <a:pt x="2759949" y="2155246"/>
                </a:lnTo>
                <a:lnTo>
                  <a:pt x="2901299" y="2178178"/>
                </a:lnTo>
                <a:cubicBezTo>
                  <a:pt x="2968926" y="2185436"/>
                  <a:pt x="3038512" y="2189221"/>
                  <a:pt x="3109546" y="2189221"/>
                </a:cubicBezTo>
                <a:cubicBezTo>
                  <a:pt x="3511590" y="2189221"/>
                  <a:pt x="3867247" y="2067974"/>
                  <a:pt x="4083757" y="1882110"/>
                </a:cubicBezTo>
                <a:lnTo>
                  <a:pt x="4120455" y="1844717"/>
                </a:lnTo>
                <a:lnTo>
                  <a:pt x="4083394" y="1898197"/>
                </a:lnTo>
                <a:cubicBezTo>
                  <a:pt x="3856179" y="2162822"/>
                  <a:pt x="3384361" y="2344680"/>
                  <a:pt x="2839152" y="2344680"/>
                </a:cubicBezTo>
                <a:cubicBezTo>
                  <a:pt x="2758270" y="2344680"/>
                  <a:pt x="2679002" y="2340677"/>
                  <a:pt x="2601909" y="2332997"/>
                </a:cubicBezTo>
                <a:lnTo>
                  <a:pt x="2484638" y="2315339"/>
                </a:lnTo>
                <a:lnTo>
                  <a:pt x="2496854" y="2328167"/>
                </a:lnTo>
                <a:cubicBezTo>
                  <a:pt x="2607957" y="2434122"/>
                  <a:pt x="2742022" y="2531721"/>
                  <a:pt x="2894671" y="2613394"/>
                </a:cubicBezTo>
                <a:cubicBezTo>
                  <a:pt x="3247460" y="2802149"/>
                  <a:pt x="3618101" y="2862282"/>
                  <a:pt x="3897851" y="2800144"/>
                </a:cubicBezTo>
                <a:lnTo>
                  <a:pt x="3948111" y="2784421"/>
                </a:lnTo>
                <a:lnTo>
                  <a:pt x="3889763" y="2814149"/>
                </a:lnTo>
                <a:cubicBezTo>
                  <a:pt x="3562583" y="2940668"/>
                  <a:pt x="3060740" y="2879410"/>
                  <a:pt x="2582326" y="2623442"/>
                </a:cubicBezTo>
                <a:lnTo>
                  <a:pt x="2496617" y="2572590"/>
                </a:lnTo>
                <a:lnTo>
                  <a:pt x="2593207" y="2692855"/>
                </a:lnTo>
                <a:cubicBezTo>
                  <a:pt x="2629959" y="2734679"/>
                  <a:pt x="2669255" y="2775663"/>
                  <a:pt x="2711014" y="2815493"/>
                </a:cubicBezTo>
                <a:cubicBezTo>
                  <a:pt x="3000542" y="3091649"/>
                  <a:pt x="3341640" y="3248629"/>
                  <a:pt x="3627821" y="3263498"/>
                </a:cubicBezTo>
                <a:lnTo>
                  <a:pt x="3680455" y="3261777"/>
                </a:lnTo>
                <a:lnTo>
                  <a:pt x="3616285" y="3274833"/>
                </a:lnTo>
                <a:cubicBezTo>
                  <a:pt x="3267196" y="3309331"/>
                  <a:pt x="2799966" y="3116210"/>
                  <a:pt x="2407339" y="2741718"/>
                </a:cubicBezTo>
                <a:cubicBezTo>
                  <a:pt x="2303790" y="2642951"/>
                  <a:pt x="2212782" y="2538580"/>
                  <a:pt x="2135304" y="2432074"/>
                </a:cubicBezTo>
                <a:lnTo>
                  <a:pt x="2134736" y="2431212"/>
                </a:lnTo>
                <a:lnTo>
                  <a:pt x="2125007" y="2575119"/>
                </a:lnTo>
                <a:cubicBezTo>
                  <a:pt x="2122405" y="2734883"/>
                  <a:pt x="2143828" y="2906758"/>
                  <a:pt x="2192146" y="3081014"/>
                </a:cubicBezTo>
                <a:cubicBezTo>
                  <a:pt x="2298494" y="3464560"/>
                  <a:pt x="2510593" y="3771128"/>
                  <a:pt x="2748783" y="3927513"/>
                </a:cubicBezTo>
                <a:lnTo>
                  <a:pt x="2794888" y="3952430"/>
                </a:lnTo>
                <a:lnTo>
                  <a:pt x="2733027" y="3931508"/>
                </a:lnTo>
                <a:cubicBezTo>
                  <a:pt x="2415340" y="3786170"/>
                  <a:pt x="2113517" y="3385143"/>
                  <a:pt x="1969298" y="2865020"/>
                </a:cubicBezTo>
                <a:lnTo>
                  <a:pt x="1940542" y="2736593"/>
                </a:lnTo>
                <a:lnTo>
                  <a:pt x="1917312" y="2901048"/>
                </a:lnTo>
                <a:cubicBezTo>
                  <a:pt x="1911893" y="2958898"/>
                  <a:pt x="1909084" y="3018122"/>
                  <a:pt x="1909084" y="3078399"/>
                </a:cubicBezTo>
                <a:cubicBezTo>
                  <a:pt x="1909084" y="3476416"/>
                  <a:pt x="2031557" y="3828510"/>
                  <a:pt x="2219302" y="4042853"/>
                </a:cubicBezTo>
                <a:lnTo>
                  <a:pt x="2257073" y="4079183"/>
                </a:lnTo>
                <a:lnTo>
                  <a:pt x="2203052" y="4042493"/>
                </a:lnTo>
                <a:cubicBezTo>
                  <a:pt x="1935750" y="3817554"/>
                  <a:pt x="1752052" y="3350462"/>
                  <a:pt x="1752052" y="2810714"/>
                </a:cubicBezTo>
                <a:cubicBezTo>
                  <a:pt x="1752052" y="2730641"/>
                  <a:pt x="1756095" y="2652168"/>
                  <a:pt x="1763854" y="2575848"/>
                </a:cubicBezTo>
                <a:lnTo>
                  <a:pt x="1795353" y="2370813"/>
                </a:lnTo>
                <a:lnTo>
                  <a:pt x="1705985" y="2442418"/>
                </a:lnTo>
                <a:cubicBezTo>
                  <a:pt x="1572499" y="2563143"/>
                  <a:pt x="1448511" y="2717923"/>
                  <a:pt x="1347314" y="2899288"/>
                </a:cubicBezTo>
                <a:cubicBezTo>
                  <a:pt x="1152417" y="3248583"/>
                  <a:pt x="1087025" y="3615889"/>
                  <a:pt x="1146125" y="3893380"/>
                </a:cubicBezTo>
                <a:lnTo>
                  <a:pt x="1161340" y="3943246"/>
                </a:lnTo>
                <a:lnTo>
                  <a:pt x="1132101" y="3885327"/>
                </a:lnTo>
                <a:cubicBezTo>
                  <a:pt x="1116673" y="3844744"/>
                  <a:pt x="1104238" y="3801462"/>
                  <a:pt x="1094807" y="3755865"/>
                </a:cubicBezTo>
                <a:cubicBezTo>
                  <a:pt x="1028786" y="3436686"/>
                  <a:pt x="1109911" y="3004073"/>
                  <a:pt x="1341173" y="2589606"/>
                </a:cubicBezTo>
                <a:lnTo>
                  <a:pt x="1435614" y="2436648"/>
                </a:lnTo>
                <a:lnTo>
                  <a:pt x="1293908" y="2540517"/>
                </a:lnTo>
                <a:cubicBezTo>
                  <a:pt x="1242495" y="2582580"/>
                  <a:pt x="1192185" y="2628301"/>
                  <a:pt x="1143526" y="2677545"/>
                </a:cubicBezTo>
                <a:cubicBezTo>
                  <a:pt x="862383" y="2962064"/>
                  <a:pt x="701228" y="3298544"/>
                  <a:pt x="684034" y="3581736"/>
                </a:cubicBezTo>
                <a:lnTo>
                  <a:pt x="685371" y="3633855"/>
                </a:lnTo>
                <a:lnTo>
                  <a:pt x="672671" y="3570230"/>
                </a:lnTo>
                <a:cubicBezTo>
                  <a:pt x="668648" y="3527000"/>
                  <a:pt x="668230" y="3481969"/>
                  <a:pt x="671325" y="3435509"/>
                </a:cubicBezTo>
                <a:cubicBezTo>
                  <a:pt x="692988" y="3110294"/>
                  <a:pt x="886755" y="2715087"/>
                  <a:pt x="1220354" y="2377482"/>
                </a:cubicBezTo>
                <a:cubicBezTo>
                  <a:pt x="1320905" y="2275723"/>
                  <a:pt x="1427020" y="2186422"/>
                  <a:pt x="1535190" y="2110531"/>
                </a:cubicBezTo>
                <a:lnTo>
                  <a:pt x="1539492" y="2107802"/>
                </a:lnTo>
                <a:lnTo>
                  <a:pt x="1519715" y="2106588"/>
                </a:lnTo>
                <a:cubicBezTo>
                  <a:pt x="1358578" y="2104837"/>
                  <a:pt x="1185099" y="2126968"/>
                  <a:pt x="1009081" y="2175774"/>
                </a:cubicBezTo>
                <a:cubicBezTo>
                  <a:pt x="621655" y="2283198"/>
                  <a:pt x="311325" y="2495067"/>
                  <a:pt x="152348" y="2732024"/>
                </a:cubicBezTo>
                <a:lnTo>
                  <a:pt x="126976" y="2777863"/>
                </a:lnTo>
                <a:lnTo>
                  <a:pt x="148400" y="2716425"/>
                </a:lnTo>
                <a:cubicBezTo>
                  <a:pt x="296647" y="2400710"/>
                  <a:pt x="702719" y="2099396"/>
                  <a:pt x="1228105" y="1953718"/>
                </a:cubicBezTo>
                <a:lnTo>
                  <a:pt x="1365418" y="1922829"/>
                </a:lnTo>
                <a:lnTo>
                  <a:pt x="1360885" y="1921756"/>
                </a:lnTo>
                <a:cubicBezTo>
                  <a:pt x="1250200" y="1901084"/>
                  <a:pt x="1132683" y="1889961"/>
                  <a:pt x="1010910" y="1889961"/>
                </a:cubicBezTo>
                <a:cubicBezTo>
                  <a:pt x="608866" y="1889961"/>
                  <a:pt x="253209" y="2011207"/>
                  <a:pt x="36698" y="2197072"/>
                </a:cubicBezTo>
                <a:close/>
              </a:path>
            </a:pathLst>
          </a:custGeom>
          <a:solidFill>
            <a:srgbClr val="FFFF00"/>
          </a:solidFill>
          <a:ln>
            <a:noFill/>
          </a:ln>
          <a:scene3d>
            <a:camera prst="orthographicFront"/>
            <a:lightRig rig="flood" dir="t">
              <a:rot lat="0" lon="0" rev="1200000"/>
            </a:lightRig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884942542"/>
      </p:ext>
    </p:extLst>
  </p:cSld>
  <p:clrMapOvr>
    <a:masterClrMapping/>
  </p:clrMapOvr>
  <p:transition spd="med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6" grpId="2" animBg="1"/>
      <p:bldP spid="16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578" name="Picture 2" descr="http://storage.newsup.org/lg/2017/10/07/vot-kak-nado-pozirovat-so-skulpturoy-2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896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Chicos lamiendo el helado de una estatua "/>
          <p:cNvPicPr>
            <a:picLocks noChangeAspect="1" noChangeArrowheads="1"/>
          </p:cNvPicPr>
          <p:nvPr/>
        </p:nvPicPr>
        <p:blipFill>
          <a:blip r:embed="rId4"/>
          <a:srcRect l="5947" t="4846" r="3854" b="3964"/>
          <a:stretch>
            <a:fillRect/>
          </a:stretch>
        </p:blipFill>
        <p:spPr bwMode="auto">
          <a:xfrm>
            <a:off x="1285852" y="0"/>
            <a:ext cx="6500858" cy="6858000"/>
          </a:xfrm>
          <a:prstGeom prst="rect">
            <a:avLst/>
          </a:prstGeom>
          <a:noFill/>
        </p:spPr>
      </p:pic>
      <p:pic>
        <p:nvPicPr>
          <p:cNvPr id="3" name="2 Imagen" descr="rayas copia.gif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0" contrast="-15000"/>
          </a:blip>
          <a:stretch>
            <a:fillRect/>
          </a:stretch>
        </p:blipFill>
        <p:spPr>
          <a:xfrm rot="5400000">
            <a:off x="43411" y="5313802"/>
            <a:ext cx="1484784" cy="1571603"/>
          </a:xfrm>
          <a:prstGeom prst="diamond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4" name="3 Imagen" descr="rayas copia.gif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0" contrast="-15000"/>
          </a:blip>
          <a:stretch>
            <a:fillRect/>
          </a:stretch>
        </p:blipFill>
        <p:spPr>
          <a:xfrm rot="5400000">
            <a:off x="79130" y="3925939"/>
            <a:ext cx="1484784" cy="1643041"/>
          </a:xfrm>
          <a:prstGeom prst="diamond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5" name="4 Imagen" descr="rayas copia.gif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29000" contrast="100000"/>
          </a:blip>
          <a:stretch>
            <a:fillRect/>
          </a:stretch>
        </p:blipFill>
        <p:spPr>
          <a:xfrm rot="5400000">
            <a:off x="79129" y="2564053"/>
            <a:ext cx="1484784" cy="1643042"/>
          </a:xfrm>
          <a:prstGeom prst="diamond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6" name="5 Imagen" descr="rayas copia.gif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0" contrast="-15000"/>
          </a:blip>
          <a:stretch>
            <a:fillRect/>
          </a:stretch>
        </p:blipFill>
        <p:spPr>
          <a:xfrm rot="5400000">
            <a:off x="29831" y="1283783"/>
            <a:ext cx="1484784" cy="1598762"/>
          </a:xfrm>
          <a:prstGeom prst="diamond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7" name="6 Imagen" descr="rayas copia.gif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100000"/>
          </a:blip>
          <a:stretch>
            <a:fillRect/>
          </a:stretch>
        </p:blipFill>
        <p:spPr>
          <a:xfrm rot="5400000">
            <a:off x="29831" y="-56989"/>
            <a:ext cx="1484784" cy="1598762"/>
          </a:xfrm>
          <a:prstGeom prst="diamond">
            <a:avLst/>
          </a:prstGeom>
          <a:solidFill>
            <a:srgbClr val="00B050"/>
          </a:solidFill>
          <a:ln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8" name="7 Imagen" descr="rayas copia.gif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0" contrast="-15000"/>
          </a:blip>
          <a:stretch>
            <a:fillRect/>
          </a:stretch>
        </p:blipFill>
        <p:spPr>
          <a:xfrm rot="5400000">
            <a:off x="7544368" y="5309780"/>
            <a:ext cx="1484784" cy="1714480"/>
          </a:xfrm>
          <a:prstGeom prst="diamond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9" name="8 Imagen" descr="rayas copia.gif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0" contrast="-15000"/>
          </a:blip>
          <a:stretch>
            <a:fillRect/>
          </a:stretch>
        </p:blipFill>
        <p:spPr>
          <a:xfrm rot="5400000">
            <a:off x="7508649" y="3854501"/>
            <a:ext cx="1484784" cy="1785918"/>
          </a:xfrm>
          <a:prstGeom prst="diamond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10" name="9 Imagen" descr="rayas copia.gif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0" contrast="-15000"/>
          </a:blip>
          <a:stretch>
            <a:fillRect/>
          </a:stretch>
        </p:blipFill>
        <p:spPr>
          <a:xfrm rot="5400000">
            <a:off x="7544368" y="2571760"/>
            <a:ext cx="1484784" cy="1714480"/>
          </a:xfrm>
          <a:prstGeom prst="diamond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11" name="10 Imagen" descr="rayas copia.gif"/>
          <p:cNvPicPr>
            <a:picLocks noChangeAspect="1"/>
          </p:cNvPicPr>
          <p:nvPr/>
        </p:nvPicPr>
        <p:blipFill>
          <a:blip r:embed="rId5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00000" contrast="-11000"/>
          </a:blip>
          <a:stretch>
            <a:fillRect/>
          </a:stretch>
        </p:blipFill>
        <p:spPr>
          <a:xfrm rot="5400000">
            <a:off x="7544368" y="1225924"/>
            <a:ext cx="1484784" cy="1714480"/>
          </a:xfrm>
          <a:prstGeom prst="diamond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12" name="11 Imagen" descr="rayas copia.gif"/>
          <p:cNvPicPr>
            <a:picLocks noChangeAspect="1"/>
          </p:cNvPicPr>
          <p:nvPr/>
        </p:nvPicPr>
        <p:blipFill>
          <a:blip r:embed="rId5" cstate="print">
            <a:grayscl/>
            <a:lum bright="-100000" contrast="-100000"/>
          </a:blip>
          <a:stretch>
            <a:fillRect/>
          </a:stretch>
        </p:blipFill>
        <p:spPr>
          <a:xfrm rot="5400000">
            <a:off x="7508649" y="-150568"/>
            <a:ext cx="1484784" cy="1785918"/>
          </a:xfrm>
          <a:prstGeom prst="diamond">
            <a:avLst/>
          </a:prstGeom>
          <a:solidFill>
            <a:srgbClr val="00B050"/>
          </a:solidFill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514350"/>
          </a:sp3d>
        </p:spPr>
      </p:pic>
    </p:spTree>
    <p:extLst>
      <p:ext uri="{BB962C8B-B14F-4D97-AF65-F5344CB8AC3E}">
        <p14:creationId xmlns:p14="http://schemas.microsoft.com/office/powerpoint/2010/main" xmlns="" val="931553067"/>
      </p:ext>
    </p:extLst>
  </p:cSld>
  <p:clrMapOvr>
    <a:masterClrMapping/>
  </p:clrMapOvr>
  <p:transition spd="med" advTm="7000">
    <p:zoom/>
    <p:sndAc>
      <p:stSnd>
        <p:snd r:embed="rId3" name="wav. (8-8)The_Brothers_Four-The_Green_Leaves_Of_Summer-(waldo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02" name="Picture 2" descr="http://storage.newsup.org/lg/2017/10/07/vot-kak-nado-pozirovat-so-skulpturoy-2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2170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zo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hico simula darle patada a una estatua 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57422" y="0"/>
            <a:ext cx="4429156" cy="6982923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28596" y="285728"/>
            <a:ext cx="8352928" cy="6192688"/>
          </a:xfrm>
          <a:prstGeom prst="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000100" y="928670"/>
            <a:ext cx="7344816" cy="5256584"/>
          </a:xfrm>
          <a:prstGeom prst="rect">
            <a:avLst/>
          </a:prstGeom>
          <a:solidFill>
            <a:srgbClr val="FFFF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500166" y="1214422"/>
            <a:ext cx="6408712" cy="4536504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000232" y="1571612"/>
            <a:ext cx="5472608" cy="3744416"/>
          </a:xfrm>
          <a:prstGeom prst="rect">
            <a:avLst/>
          </a:prstGeom>
          <a:solidFill>
            <a:srgbClr val="FFFF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  <p:transition spd="med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3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Estatuas (12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85852" y="-1"/>
            <a:ext cx="6858000" cy="6858001"/>
          </a:xfrm>
          <a:prstGeom prst="rect">
            <a:avLst/>
          </a:prstGeom>
          <a:noFill/>
        </p:spPr>
      </p:pic>
      <p:sp>
        <p:nvSpPr>
          <p:cNvPr id="4" name="3 Luna"/>
          <p:cNvSpPr>
            <a:spLocks noChangeAspect="1"/>
          </p:cNvSpPr>
          <p:nvPr/>
        </p:nvSpPr>
        <p:spPr>
          <a:xfrm rot="10526111">
            <a:off x="168517" y="-49176"/>
            <a:ext cx="1486244" cy="3022881"/>
          </a:xfrm>
          <a:prstGeom prst="moon">
            <a:avLst>
              <a:gd name="adj" fmla="val 50181"/>
            </a:avLst>
          </a:prstGeom>
          <a:solidFill>
            <a:srgbClr val="FFFF00"/>
          </a:solidFill>
          <a:ln w="34925" cap="rnd" cmpd="sng">
            <a:noFill/>
          </a:ln>
          <a:effectLst>
            <a:glow rad="63500">
              <a:schemeClr val="accent3">
                <a:satMod val="175000"/>
                <a:alpha val="0"/>
              </a:schemeClr>
            </a:glow>
            <a:outerShdw blurRad="152400" dist="317500" dir="5400000" sx="90000" sy="-19000" rotWithShape="0">
              <a:prstClr val="black">
                <a:alpha val="15000"/>
              </a:prstClr>
            </a:outerShdw>
            <a:softEdge rad="63500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4 Luna"/>
          <p:cNvSpPr>
            <a:spLocks noChangeAspect="1"/>
          </p:cNvSpPr>
          <p:nvPr/>
        </p:nvSpPr>
        <p:spPr>
          <a:xfrm rot="-120000">
            <a:off x="7500821" y="41459"/>
            <a:ext cx="1694064" cy="3022881"/>
          </a:xfrm>
          <a:prstGeom prst="moon">
            <a:avLst>
              <a:gd name="adj" fmla="val 50181"/>
            </a:avLst>
          </a:prstGeom>
          <a:solidFill>
            <a:srgbClr val="FFFF00"/>
          </a:solidFill>
          <a:ln w="34925" cap="rnd" cmpd="sng">
            <a:noFill/>
          </a:ln>
          <a:effectLst>
            <a:glow rad="63500">
              <a:schemeClr val="accent3">
                <a:satMod val="175000"/>
                <a:alpha val="0"/>
              </a:schemeClr>
            </a:glow>
            <a:outerShdw blurRad="152400" dist="317500" dir="5400000" sx="90000" sy="-19000" rotWithShape="0">
              <a:prstClr val="black">
                <a:alpha val="15000"/>
              </a:prstClr>
            </a:outerShdw>
            <a:softEdge rad="63500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5 Luna"/>
          <p:cNvSpPr>
            <a:spLocks noChangeAspect="1"/>
          </p:cNvSpPr>
          <p:nvPr/>
        </p:nvSpPr>
        <p:spPr>
          <a:xfrm rot="10800000">
            <a:off x="17200" y="759394"/>
            <a:ext cx="1482966" cy="3022881"/>
          </a:xfrm>
          <a:prstGeom prst="moon">
            <a:avLst>
              <a:gd name="adj" fmla="val 50181"/>
            </a:avLst>
          </a:prstGeom>
          <a:solidFill>
            <a:srgbClr val="FFFF00"/>
          </a:solidFill>
          <a:ln w="34925" cap="rnd" cmpd="sng">
            <a:noFill/>
          </a:ln>
          <a:effectLst>
            <a:glow rad="63500">
              <a:schemeClr val="accent3">
                <a:satMod val="175000"/>
                <a:alpha val="0"/>
              </a:schemeClr>
            </a:glow>
            <a:outerShdw blurRad="152400" dist="317500" dir="5400000" sx="90000" sy="-19000" rotWithShape="0">
              <a:prstClr val="black">
                <a:alpha val="15000"/>
              </a:prstClr>
            </a:outerShdw>
            <a:softEdge rad="63500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6 Luna"/>
          <p:cNvSpPr>
            <a:spLocks noChangeAspect="1"/>
          </p:cNvSpPr>
          <p:nvPr/>
        </p:nvSpPr>
        <p:spPr>
          <a:xfrm rot="10526111">
            <a:off x="-98559" y="2826473"/>
            <a:ext cx="1819971" cy="3022881"/>
          </a:xfrm>
          <a:prstGeom prst="moon">
            <a:avLst>
              <a:gd name="adj" fmla="val 50181"/>
            </a:avLst>
          </a:prstGeom>
          <a:solidFill>
            <a:srgbClr val="FFFF00"/>
          </a:solidFill>
          <a:ln w="34925" cap="rnd" cmpd="sng">
            <a:noFill/>
          </a:ln>
          <a:effectLst>
            <a:glow rad="63500">
              <a:schemeClr val="accent3">
                <a:satMod val="175000"/>
                <a:alpha val="0"/>
              </a:schemeClr>
            </a:glow>
            <a:outerShdw blurRad="152400" dist="317500" dir="5400000" sx="90000" sy="-19000" rotWithShape="0">
              <a:prstClr val="black">
                <a:alpha val="15000"/>
              </a:prstClr>
            </a:outerShdw>
            <a:softEdge rad="63500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7 Luna"/>
          <p:cNvSpPr>
            <a:spLocks noChangeAspect="1"/>
          </p:cNvSpPr>
          <p:nvPr/>
        </p:nvSpPr>
        <p:spPr>
          <a:xfrm rot="10526111">
            <a:off x="118074" y="3783640"/>
            <a:ext cx="1414756" cy="3022881"/>
          </a:xfrm>
          <a:prstGeom prst="moon">
            <a:avLst>
              <a:gd name="adj" fmla="val 50181"/>
            </a:avLst>
          </a:prstGeom>
          <a:solidFill>
            <a:srgbClr val="FFFF00"/>
          </a:solidFill>
          <a:ln w="34925" cap="rnd" cmpd="sng">
            <a:noFill/>
          </a:ln>
          <a:effectLst>
            <a:glow rad="63500">
              <a:schemeClr val="accent3">
                <a:satMod val="175000"/>
                <a:alpha val="0"/>
              </a:schemeClr>
            </a:glow>
            <a:outerShdw blurRad="152400" dist="317500" dir="5400000" sx="90000" sy="-19000" rotWithShape="0">
              <a:prstClr val="black">
                <a:alpha val="15000"/>
              </a:prstClr>
            </a:outerShdw>
            <a:softEdge rad="63500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9" name="8 Luna"/>
          <p:cNvSpPr>
            <a:spLocks noChangeAspect="1"/>
          </p:cNvSpPr>
          <p:nvPr/>
        </p:nvSpPr>
        <p:spPr>
          <a:xfrm rot="-120000">
            <a:off x="7499718" y="1081422"/>
            <a:ext cx="1695169" cy="3022881"/>
          </a:xfrm>
          <a:prstGeom prst="moon">
            <a:avLst>
              <a:gd name="adj" fmla="val 50181"/>
            </a:avLst>
          </a:prstGeom>
          <a:solidFill>
            <a:srgbClr val="FFFF00"/>
          </a:solidFill>
          <a:ln w="34925" cap="rnd" cmpd="sng">
            <a:noFill/>
          </a:ln>
          <a:effectLst>
            <a:glow rad="63500">
              <a:schemeClr val="accent3">
                <a:satMod val="175000"/>
                <a:alpha val="0"/>
              </a:schemeClr>
            </a:glow>
            <a:outerShdw blurRad="152400" dist="317500" dir="5400000" sx="90000" sy="-19000" rotWithShape="0">
              <a:prstClr val="black">
                <a:alpha val="15000"/>
              </a:prstClr>
            </a:outerShdw>
            <a:softEdge rad="63500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0" name="9 Luna"/>
          <p:cNvSpPr>
            <a:spLocks noChangeAspect="1"/>
          </p:cNvSpPr>
          <p:nvPr/>
        </p:nvSpPr>
        <p:spPr>
          <a:xfrm rot="-120000">
            <a:off x="7504055" y="2848718"/>
            <a:ext cx="1690830" cy="3022881"/>
          </a:xfrm>
          <a:prstGeom prst="moon">
            <a:avLst>
              <a:gd name="adj" fmla="val 50181"/>
            </a:avLst>
          </a:prstGeom>
          <a:solidFill>
            <a:srgbClr val="FFFF00"/>
          </a:solidFill>
          <a:ln w="34925" cap="rnd" cmpd="sng">
            <a:noFill/>
          </a:ln>
          <a:effectLst>
            <a:glow rad="63500">
              <a:schemeClr val="accent3">
                <a:satMod val="175000"/>
                <a:alpha val="0"/>
              </a:schemeClr>
            </a:glow>
            <a:outerShdw blurRad="152400" dist="317500" dir="5400000" sx="90000" sy="-19000" rotWithShape="0">
              <a:prstClr val="black">
                <a:alpha val="15000"/>
              </a:prstClr>
            </a:outerShdw>
            <a:softEdge rad="63500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1" name="10 Luna"/>
          <p:cNvSpPr>
            <a:spLocks noChangeAspect="1"/>
          </p:cNvSpPr>
          <p:nvPr/>
        </p:nvSpPr>
        <p:spPr>
          <a:xfrm rot="-120000">
            <a:off x="7571857" y="3817703"/>
            <a:ext cx="1519885" cy="3022881"/>
          </a:xfrm>
          <a:prstGeom prst="moon">
            <a:avLst>
              <a:gd name="adj" fmla="val 50181"/>
            </a:avLst>
          </a:prstGeom>
          <a:solidFill>
            <a:srgbClr val="FFFF00"/>
          </a:solidFill>
          <a:ln w="34925" cap="rnd" cmpd="sng">
            <a:noFill/>
          </a:ln>
          <a:effectLst>
            <a:glow rad="63500">
              <a:schemeClr val="accent3">
                <a:satMod val="175000"/>
                <a:alpha val="0"/>
              </a:schemeClr>
            </a:glow>
            <a:outerShdw blurRad="152400" dist="317500" dir="5400000" sx="90000" sy="-19000" rotWithShape="0">
              <a:prstClr val="black">
                <a:alpha val="15000"/>
              </a:prstClr>
            </a:outerShdw>
            <a:softEdge rad="63500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82619277"/>
      </p:ext>
    </p:extLst>
  </p:cSld>
  <p:clrMapOvr>
    <a:masterClrMapping/>
  </p:clrMapOvr>
  <p:transition spd="med" advTm="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" descr="Estatuas (17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0232" y="0"/>
            <a:ext cx="5248656" cy="6858000"/>
          </a:xfrm>
          <a:prstGeom prst="rect">
            <a:avLst/>
          </a:prstGeom>
          <a:noFill/>
        </p:spPr>
      </p:pic>
      <p:sp>
        <p:nvSpPr>
          <p:cNvPr id="15" name="14 Rombo"/>
          <p:cNvSpPr/>
          <p:nvPr/>
        </p:nvSpPr>
        <p:spPr>
          <a:xfrm rot="5400000">
            <a:off x="431541" y="-324036"/>
            <a:ext cx="1224136" cy="1872208"/>
          </a:xfrm>
          <a:prstGeom prst="diamond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6" name="15 Rombo"/>
          <p:cNvSpPr/>
          <p:nvPr/>
        </p:nvSpPr>
        <p:spPr>
          <a:xfrm rot="5400000">
            <a:off x="503548" y="359532"/>
            <a:ext cx="1080120" cy="1872208"/>
          </a:xfrm>
          <a:prstGeom prst="diamond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7" name="16 Rombo"/>
          <p:cNvSpPr/>
          <p:nvPr/>
        </p:nvSpPr>
        <p:spPr>
          <a:xfrm rot="5400000">
            <a:off x="431541" y="1295640"/>
            <a:ext cx="1224136" cy="1872208"/>
          </a:xfrm>
          <a:prstGeom prst="diamond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8" name="17 Rombo"/>
          <p:cNvSpPr/>
          <p:nvPr/>
        </p:nvSpPr>
        <p:spPr>
          <a:xfrm rot="5400000">
            <a:off x="503548" y="2015716"/>
            <a:ext cx="1152128" cy="1944216"/>
          </a:xfrm>
          <a:prstGeom prst="diamond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9" name="18 Rombo"/>
          <p:cNvSpPr/>
          <p:nvPr/>
        </p:nvSpPr>
        <p:spPr>
          <a:xfrm rot="5400000">
            <a:off x="539552" y="2843808"/>
            <a:ext cx="1080120" cy="1944216"/>
          </a:xfrm>
          <a:prstGeom prst="diamond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0" name="19 Rombo"/>
          <p:cNvSpPr/>
          <p:nvPr/>
        </p:nvSpPr>
        <p:spPr>
          <a:xfrm rot="5400000">
            <a:off x="503548" y="3743910"/>
            <a:ext cx="1152128" cy="1944216"/>
          </a:xfrm>
          <a:prstGeom prst="diamond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1" name="20 Rombo"/>
          <p:cNvSpPr/>
          <p:nvPr/>
        </p:nvSpPr>
        <p:spPr>
          <a:xfrm rot="5400000">
            <a:off x="467546" y="4644008"/>
            <a:ext cx="1224136" cy="1944216"/>
          </a:xfrm>
          <a:prstGeom prst="diamond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2" name="21 Rombo"/>
          <p:cNvSpPr/>
          <p:nvPr/>
        </p:nvSpPr>
        <p:spPr>
          <a:xfrm rot="5400000">
            <a:off x="467546" y="5436099"/>
            <a:ext cx="1224136" cy="1944216"/>
          </a:xfrm>
          <a:prstGeom prst="diamond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6" name="25 Rombo"/>
          <p:cNvSpPr/>
          <p:nvPr/>
        </p:nvSpPr>
        <p:spPr>
          <a:xfrm rot="5400000">
            <a:off x="7536914" y="-324036"/>
            <a:ext cx="1224136" cy="1872208"/>
          </a:xfrm>
          <a:prstGeom prst="diamond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7" name="26 Rombo"/>
          <p:cNvSpPr/>
          <p:nvPr/>
        </p:nvSpPr>
        <p:spPr>
          <a:xfrm rot="5400000">
            <a:off x="7608922" y="359532"/>
            <a:ext cx="1080120" cy="1872208"/>
          </a:xfrm>
          <a:prstGeom prst="diamond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8" name="27 Rombo"/>
          <p:cNvSpPr/>
          <p:nvPr/>
        </p:nvSpPr>
        <p:spPr>
          <a:xfrm rot="5400000">
            <a:off x="7536914" y="1295640"/>
            <a:ext cx="1224136" cy="1872208"/>
          </a:xfrm>
          <a:prstGeom prst="diamond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9" name="28 Rombo"/>
          <p:cNvSpPr/>
          <p:nvPr/>
        </p:nvSpPr>
        <p:spPr>
          <a:xfrm rot="5400000">
            <a:off x="7608922" y="2015716"/>
            <a:ext cx="1152128" cy="1944216"/>
          </a:xfrm>
          <a:prstGeom prst="diamond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0" name="29 Rombo"/>
          <p:cNvSpPr/>
          <p:nvPr/>
        </p:nvSpPr>
        <p:spPr>
          <a:xfrm rot="5400000">
            <a:off x="7644926" y="2843808"/>
            <a:ext cx="1080120" cy="1944216"/>
          </a:xfrm>
          <a:prstGeom prst="diamond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1" name="30 Rombo"/>
          <p:cNvSpPr/>
          <p:nvPr/>
        </p:nvSpPr>
        <p:spPr>
          <a:xfrm rot="5400000">
            <a:off x="7608922" y="3743910"/>
            <a:ext cx="1152128" cy="1944216"/>
          </a:xfrm>
          <a:prstGeom prst="diamond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2" name="31 Rombo"/>
          <p:cNvSpPr/>
          <p:nvPr/>
        </p:nvSpPr>
        <p:spPr>
          <a:xfrm rot="5400000">
            <a:off x="7572918" y="4644008"/>
            <a:ext cx="1224136" cy="1944216"/>
          </a:xfrm>
          <a:prstGeom prst="diamond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3" name="32 Rombo"/>
          <p:cNvSpPr/>
          <p:nvPr/>
        </p:nvSpPr>
        <p:spPr>
          <a:xfrm rot="5400000">
            <a:off x="7572918" y="5436099"/>
            <a:ext cx="1224136" cy="1944216"/>
          </a:xfrm>
          <a:prstGeom prst="diamond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513148030"/>
      </p:ext>
    </p:extLst>
  </p:cSld>
  <p:clrMapOvr>
    <a:masterClrMapping/>
  </p:clrMapOvr>
  <p:transition spd="med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6914" name="Picture 2" descr="http://storage.newsup.org/lg/2017/10/07/vot-kak-nado-pozirovat-so-skulpturoy-3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4666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zo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34 Cheurón"/>
          <p:cNvSpPr/>
          <p:nvPr/>
        </p:nvSpPr>
        <p:spPr>
          <a:xfrm rot="16200000">
            <a:off x="107137" y="392873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1475656" y="1772816"/>
            <a:ext cx="67379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4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Ravie" pitchFamily="82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1043608" y="33265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b="1" dirty="0">
              <a:solidFill>
                <a:srgbClr val="0000FF"/>
              </a:solidFill>
              <a:latin typeface="Arial Black" pitchFamily="34" charset="0"/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7751003" y="392873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7751003" y="1464443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107137" y="1321567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7751003" y="2464575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107137" y="2250261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7751003" y="3536145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16200000">
            <a:off x="107137" y="3178955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6200000">
            <a:off x="7751003" y="4536277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16200000">
            <a:off x="-32" y="4286256"/>
            <a:ext cx="1643074" cy="1071570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16200000">
            <a:off x="7751003" y="5464971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16200000">
            <a:off x="-35751" y="5536397"/>
            <a:ext cx="16430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17" name="Picture 2" descr="Estatua que agarra los pechos de esta mujer 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08" y="0"/>
            <a:ext cx="478634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8722" name="Picture 2" descr="http://storage.newsup.org/lg/2017/10/07/vot-kak-nado-pozirovat-so-skulpturoy-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896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zo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7" name="Picture 2" descr="Chica sobre una estatua con la mano en su boca 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38" y="0"/>
            <a:ext cx="6858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571472" y="857232"/>
            <a:ext cx="7929618" cy="5214974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1214414" y="1214422"/>
            <a:ext cx="6715172" cy="4536504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3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4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794" name="Picture 2" descr="http://storage.newsup.org/lg/2017/10/07/vot-kak-nado-pozirovat-so-skulpturoy-3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429784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zo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674" name="Picture 2" descr="http://storage.newsup.org/lg/2017/10/07/vot-kak-nado-pozirovat-so-skulpturoy-2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178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zo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" descr="http://storage.newsup.org/lg/2017/10/07/vot-kak-nado-pozirovat-so-skulpturoy-2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00232" y="0"/>
            <a:ext cx="5339883" cy="6858000"/>
          </a:xfrm>
          <a:prstGeom prst="rect">
            <a:avLst/>
          </a:prstGeom>
          <a:noFill/>
        </p:spPr>
      </p:pic>
      <p:sp>
        <p:nvSpPr>
          <p:cNvPr id="15" name="14 Rombo"/>
          <p:cNvSpPr/>
          <p:nvPr/>
        </p:nvSpPr>
        <p:spPr>
          <a:xfrm rot="5400000">
            <a:off x="431541" y="-324036"/>
            <a:ext cx="1224136" cy="1872208"/>
          </a:xfrm>
          <a:prstGeom prst="diamond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6" name="15 Rombo"/>
          <p:cNvSpPr/>
          <p:nvPr/>
        </p:nvSpPr>
        <p:spPr>
          <a:xfrm rot="5400000">
            <a:off x="503548" y="359532"/>
            <a:ext cx="1080120" cy="1872208"/>
          </a:xfrm>
          <a:prstGeom prst="diamond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7" name="16 Rombo"/>
          <p:cNvSpPr/>
          <p:nvPr/>
        </p:nvSpPr>
        <p:spPr>
          <a:xfrm rot="5400000">
            <a:off x="431541" y="1295640"/>
            <a:ext cx="1224136" cy="1872208"/>
          </a:xfrm>
          <a:prstGeom prst="diamond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8" name="17 Rombo"/>
          <p:cNvSpPr/>
          <p:nvPr/>
        </p:nvSpPr>
        <p:spPr>
          <a:xfrm rot="5400000">
            <a:off x="503548" y="2015716"/>
            <a:ext cx="1152128" cy="1944216"/>
          </a:xfrm>
          <a:prstGeom prst="diamond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9" name="18 Rombo"/>
          <p:cNvSpPr/>
          <p:nvPr/>
        </p:nvSpPr>
        <p:spPr>
          <a:xfrm rot="5400000">
            <a:off x="539552" y="2843808"/>
            <a:ext cx="1080120" cy="1944216"/>
          </a:xfrm>
          <a:prstGeom prst="diamond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0" name="19 Rombo"/>
          <p:cNvSpPr/>
          <p:nvPr/>
        </p:nvSpPr>
        <p:spPr>
          <a:xfrm rot="5400000">
            <a:off x="503548" y="3743910"/>
            <a:ext cx="1152128" cy="1944216"/>
          </a:xfrm>
          <a:prstGeom prst="diamond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1" name="20 Rombo"/>
          <p:cNvSpPr/>
          <p:nvPr/>
        </p:nvSpPr>
        <p:spPr>
          <a:xfrm rot="5400000">
            <a:off x="467546" y="4644008"/>
            <a:ext cx="1224136" cy="1944216"/>
          </a:xfrm>
          <a:prstGeom prst="diamond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2" name="21 Rombo"/>
          <p:cNvSpPr/>
          <p:nvPr/>
        </p:nvSpPr>
        <p:spPr>
          <a:xfrm rot="5400000">
            <a:off x="467546" y="5436099"/>
            <a:ext cx="1224136" cy="1944216"/>
          </a:xfrm>
          <a:prstGeom prst="diamond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6" name="25 Rombo"/>
          <p:cNvSpPr/>
          <p:nvPr/>
        </p:nvSpPr>
        <p:spPr>
          <a:xfrm rot="5400000">
            <a:off x="7536914" y="-324036"/>
            <a:ext cx="1224136" cy="1872208"/>
          </a:xfrm>
          <a:prstGeom prst="diamond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7" name="26 Rombo"/>
          <p:cNvSpPr/>
          <p:nvPr/>
        </p:nvSpPr>
        <p:spPr>
          <a:xfrm rot="5400000">
            <a:off x="7608922" y="359532"/>
            <a:ext cx="1080120" cy="1872208"/>
          </a:xfrm>
          <a:prstGeom prst="diamond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8" name="27 Rombo"/>
          <p:cNvSpPr/>
          <p:nvPr/>
        </p:nvSpPr>
        <p:spPr>
          <a:xfrm rot="5400000">
            <a:off x="7536914" y="1295640"/>
            <a:ext cx="1224136" cy="1872208"/>
          </a:xfrm>
          <a:prstGeom prst="diamond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9" name="28 Rombo"/>
          <p:cNvSpPr/>
          <p:nvPr/>
        </p:nvSpPr>
        <p:spPr>
          <a:xfrm rot="5400000">
            <a:off x="7608922" y="2015716"/>
            <a:ext cx="1152128" cy="1944216"/>
          </a:xfrm>
          <a:prstGeom prst="diamond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0" name="29 Rombo"/>
          <p:cNvSpPr/>
          <p:nvPr/>
        </p:nvSpPr>
        <p:spPr>
          <a:xfrm rot="5400000">
            <a:off x="7644926" y="2843808"/>
            <a:ext cx="1080120" cy="1944216"/>
          </a:xfrm>
          <a:prstGeom prst="diamond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1" name="30 Rombo"/>
          <p:cNvSpPr/>
          <p:nvPr/>
        </p:nvSpPr>
        <p:spPr>
          <a:xfrm rot="5400000">
            <a:off x="7608922" y="3743910"/>
            <a:ext cx="1152128" cy="1944216"/>
          </a:xfrm>
          <a:prstGeom prst="diamond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2" name="31 Rombo"/>
          <p:cNvSpPr/>
          <p:nvPr/>
        </p:nvSpPr>
        <p:spPr>
          <a:xfrm rot="5400000">
            <a:off x="7572918" y="4644008"/>
            <a:ext cx="1224136" cy="1944216"/>
          </a:xfrm>
          <a:prstGeom prst="diamond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3" name="32 Rombo"/>
          <p:cNvSpPr/>
          <p:nvPr/>
        </p:nvSpPr>
        <p:spPr>
          <a:xfrm rot="5400000">
            <a:off x="7572918" y="5436099"/>
            <a:ext cx="1224136" cy="1944216"/>
          </a:xfrm>
          <a:prstGeom prst="diamond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>
            <a:bevelT w="2794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174" tIns="45589" rIns="91174" bIns="45589" rtlCol="0" anchor="ctr"/>
          <a:lstStyle/>
          <a:p>
            <a:pPr algn="ctr" defTabSz="911843"/>
            <a:endParaRPr lang="es-ES_tradn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513148030"/>
      </p:ext>
    </p:extLst>
  </p:cSld>
  <p:clrMapOvr>
    <a:masterClrMapping/>
  </p:clrMapOvr>
  <p:transition spd="med" advTm="8000">
    <p:zoom/>
    <p:sndAc>
      <p:stSnd>
        <p:snd r:embed="rId3" name="ella fitzgerald &amp; louis armstrong - heave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554" name="Picture 2" descr="http://storage.newsup.org/lg/2017/10/07/vot-kak-nado-pozirovat-so-skulpturoy-2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896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zo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8" name="Picture 2" descr="http://storage.newsup.org/lg/2017/10/07/vot-kak-nado-pozirovat-so-skulpturoy-1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5984" y="-35428"/>
            <a:ext cx="5000628" cy="689342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85720" y="357166"/>
            <a:ext cx="8352928" cy="6192688"/>
          </a:xfrm>
          <a:prstGeom prst="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214414" y="1142984"/>
            <a:ext cx="6408712" cy="4536504"/>
          </a:xfrm>
          <a:prstGeom prst="rect">
            <a:avLst/>
          </a:prstGeom>
          <a:solidFill>
            <a:srgbClr val="FF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763688" y="1628800"/>
            <a:ext cx="5472608" cy="3744416"/>
          </a:xfrm>
          <a:prstGeom prst="rect">
            <a:avLst/>
          </a:prstGeom>
          <a:solidFill>
            <a:srgbClr val="FFFF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  <p:transition spd="med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3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8" dur="3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434" name="Picture 2" descr="http://storage.newsup.org/lg/2017/10/07/vot-kak-nado-pozirovat-so-skulpturoy-1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97232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zo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Picture 2" descr="http://storage.newsup.org/lg/2017/10/07/vot-kak-nado-pozirovat-so-skulpturoy-1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0"/>
            <a:ext cx="6858000" cy="6858000"/>
          </a:xfrm>
          <a:prstGeom prst="rect">
            <a:avLst/>
          </a:prstGeom>
          <a:noFill/>
        </p:spPr>
      </p:pic>
      <p:grpSp>
        <p:nvGrpSpPr>
          <p:cNvPr id="2" name="44 Grupo"/>
          <p:cNvGrpSpPr/>
          <p:nvPr/>
        </p:nvGrpSpPr>
        <p:grpSpPr>
          <a:xfrm rot="871383">
            <a:off x="7453237" y="4997240"/>
            <a:ext cx="1683481" cy="1875621"/>
            <a:chOff x="2414497" y="2020584"/>
            <a:chExt cx="1391635" cy="1355626"/>
          </a:xfrm>
          <a:solidFill>
            <a:srgbClr val="FFFF00"/>
          </a:solidFill>
        </p:grpSpPr>
        <p:sp>
          <p:nvSpPr>
            <p:cNvPr id="46" name="25 Luna"/>
            <p:cNvSpPr/>
            <p:nvPr/>
          </p:nvSpPr>
          <p:spPr>
            <a:xfrm rot="18543405" flipH="1">
              <a:off x="2812386" y="2140925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47" name="25 Luna"/>
            <p:cNvSpPr/>
            <p:nvPr/>
          </p:nvSpPr>
          <p:spPr>
            <a:xfrm rot="13191009" flipH="1">
              <a:off x="2414497" y="2465374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48" name="25 Luna"/>
            <p:cNvSpPr/>
            <p:nvPr/>
          </p:nvSpPr>
          <p:spPr>
            <a:xfrm rot="7972757" flipH="1">
              <a:off x="2747828" y="2837280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49" name="25 Luna"/>
            <p:cNvSpPr/>
            <p:nvPr/>
          </p:nvSpPr>
          <p:spPr>
            <a:xfrm rot="2653685" flipH="1">
              <a:off x="3146861" y="2543167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3" name="54 Grupo"/>
          <p:cNvGrpSpPr/>
          <p:nvPr/>
        </p:nvGrpSpPr>
        <p:grpSpPr>
          <a:xfrm rot="871383">
            <a:off x="7436757" y="3275083"/>
            <a:ext cx="1686243" cy="1875621"/>
            <a:chOff x="2414497" y="2020584"/>
            <a:chExt cx="1391635" cy="1355626"/>
          </a:xfrm>
          <a:solidFill>
            <a:srgbClr val="FFFF00"/>
          </a:solidFill>
        </p:grpSpPr>
        <p:sp>
          <p:nvSpPr>
            <p:cNvPr id="56" name="25 Luna"/>
            <p:cNvSpPr/>
            <p:nvPr/>
          </p:nvSpPr>
          <p:spPr>
            <a:xfrm rot="18543405" flipH="1">
              <a:off x="2812386" y="2140925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57" name="25 Luna"/>
            <p:cNvSpPr/>
            <p:nvPr/>
          </p:nvSpPr>
          <p:spPr>
            <a:xfrm rot="13191009" flipH="1">
              <a:off x="2414497" y="2465374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58" name="25 Luna"/>
            <p:cNvSpPr/>
            <p:nvPr/>
          </p:nvSpPr>
          <p:spPr>
            <a:xfrm rot="7972757" flipH="1">
              <a:off x="2747828" y="2837280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59" name="25 Luna"/>
            <p:cNvSpPr/>
            <p:nvPr/>
          </p:nvSpPr>
          <p:spPr>
            <a:xfrm rot="2653685" flipH="1">
              <a:off x="3146861" y="2543167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4" name="59 Grupo"/>
          <p:cNvGrpSpPr/>
          <p:nvPr/>
        </p:nvGrpSpPr>
        <p:grpSpPr>
          <a:xfrm rot="871383">
            <a:off x="7402612" y="1632244"/>
            <a:ext cx="1706957" cy="1875621"/>
            <a:chOff x="2414497" y="2020584"/>
            <a:chExt cx="1391635" cy="1355626"/>
          </a:xfrm>
          <a:solidFill>
            <a:srgbClr val="FFFF00"/>
          </a:solidFill>
        </p:grpSpPr>
        <p:sp>
          <p:nvSpPr>
            <p:cNvPr id="61" name="25 Luna"/>
            <p:cNvSpPr/>
            <p:nvPr/>
          </p:nvSpPr>
          <p:spPr>
            <a:xfrm rot="18543405" flipH="1">
              <a:off x="2812386" y="2140925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62" name="25 Luna"/>
            <p:cNvSpPr/>
            <p:nvPr/>
          </p:nvSpPr>
          <p:spPr>
            <a:xfrm rot="13191009" flipH="1">
              <a:off x="2414497" y="2465374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63" name="25 Luna"/>
            <p:cNvSpPr/>
            <p:nvPr/>
          </p:nvSpPr>
          <p:spPr>
            <a:xfrm rot="7972757" flipH="1">
              <a:off x="2747828" y="2837280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64" name="25 Luna"/>
            <p:cNvSpPr/>
            <p:nvPr/>
          </p:nvSpPr>
          <p:spPr>
            <a:xfrm rot="2653685" flipH="1">
              <a:off x="3146861" y="2543167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5" name="64 Grupo"/>
          <p:cNvGrpSpPr/>
          <p:nvPr/>
        </p:nvGrpSpPr>
        <p:grpSpPr>
          <a:xfrm rot="871383">
            <a:off x="7480759" y="32727"/>
            <a:ext cx="1675798" cy="1875621"/>
            <a:chOff x="2414497" y="2020584"/>
            <a:chExt cx="1391635" cy="1355626"/>
          </a:xfrm>
          <a:solidFill>
            <a:srgbClr val="FFFF00"/>
          </a:solidFill>
        </p:grpSpPr>
        <p:sp>
          <p:nvSpPr>
            <p:cNvPr id="66" name="25 Luna"/>
            <p:cNvSpPr/>
            <p:nvPr/>
          </p:nvSpPr>
          <p:spPr>
            <a:xfrm rot="18543405" flipH="1">
              <a:off x="2812386" y="2140925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67" name="25 Luna"/>
            <p:cNvSpPr/>
            <p:nvPr/>
          </p:nvSpPr>
          <p:spPr>
            <a:xfrm rot="13191009" flipH="1">
              <a:off x="2414497" y="2465374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68" name="25 Luna"/>
            <p:cNvSpPr/>
            <p:nvPr/>
          </p:nvSpPr>
          <p:spPr>
            <a:xfrm rot="7972757" flipH="1">
              <a:off x="2747828" y="2837280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69" name="25 Luna"/>
            <p:cNvSpPr/>
            <p:nvPr/>
          </p:nvSpPr>
          <p:spPr>
            <a:xfrm rot="2653685" flipH="1">
              <a:off x="3146861" y="2543167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6" name="69 Grupo"/>
          <p:cNvGrpSpPr/>
          <p:nvPr/>
        </p:nvGrpSpPr>
        <p:grpSpPr>
          <a:xfrm rot="871383">
            <a:off x="29181" y="4894429"/>
            <a:ext cx="1594196" cy="1875621"/>
            <a:chOff x="2414497" y="2020584"/>
            <a:chExt cx="1391635" cy="1355626"/>
          </a:xfrm>
          <a:solidFill>
            <a:srgbClr val="FFFF00"/>
          </a:solidFill>
        </p:grpSpPr>
        <p:sp>
          <p:nvSpPr>
            <p:cNvPr id="71" name="25 Luna"/>
            <p:cNvSpPr/>
            <p:nvPr/>
          </p:nvSpPr>
          <p:spPr>
            <a:xfrm rot="18543405" flipH="1">
              <a:off x="2812386" y="2140925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72" name="25 Luna"/>
            <p:cNvSpPr/>
            <p:nvPr/>
          </p:nvSpPr>
          <p:spPr>
            <a:xfrm rot="13191009" flipH="1">
              <a:off x="2414497" y="2465374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73" name="25 Luna"/>
            <p:cNvSpPr/>
            <p:nvPr/>
          </p:nvSpPr>
          <p:spPr>
            <a:xfrm rot="7972757" flipH="1">
              <a:off x="2747828" y="2837280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74" name="25 Luna"/>
            <p:cNvSpPr/>
            <p:nvPr/>
          </p:nvSpPr>
          <p:spPr>
            <a:xfrm rot="2653685" flipH="1">
              <a:off x="3146861" y="2543167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7" name="84 Grupo"/>
          <p:cNvGrpSpPr/>
          <p:nvPr/>
        </p:nvGrpSpPr>
        <p:grpSpPr>
          <a:xfrm rot="871383">
            <a:off x="211885" y="3153178"/>
            <a:ext cx="1457684" cy="1875621"/>
            <a:chOff x="2414497" y="2020584"/>
            <a:chExt cx="1391635" cy="1355626"/>
          </a:xfrm>
          <a:solidFill>
            <a:srgbClr val="FFFF00"/>
          </a:solidFill>
        </p:grpSpPr>
        <p:sp>
          <p:nvSpPr>
            <p:cNvPr id="86" name="25 Luna"/>
            <p:cNvSpPr/>
            <p:nvPr/>
          </p:nvSpPr>
          <p:spPr>
            <a:xfrm rot="18543405" flipH="1">
              <a:off x="2812386" y="2140925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87" name="25 Luna"/>
            <p:cNvSpPr/>
            <p:nvPr/>
          </p:nvSpPr>
          <p:spPr>
            <a:xfrm rot="13191009" flipH="1">
              <a:off x="2414497" y="2465374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88" name="25 Luna"/>
            <p:cNvSpPr/>
            <p:nvPr/>
          </p:nvSpPr>
          <p:spPr>
            <a:xfrm rot="7972757" flipH="1">
              <a:off x="2747828" y="2837280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89" name="25 Luna"/>
            <p:cNvSpPr/>
            <p:nvPr/>
          </p:nvSpPr>
          <p:spPr>
            <a:xfrm rot="2653685" flipH="1">
              <a:off x="3146861" y="2543167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8" name="89 Grupo"/>
          <p:cNvGrpSpPr/>
          <p:nvPr/>
        </p:nvGrpSpPr>
        <p:grpSpPr>
          <a:xfrm rot="871383">
            <a:off x="49526" y="1486834"/>
            <a:ext cx="1571263" cy="1875621"/>
            <a:chOff x="2414497" y="2020584"/>
            <a:chExt cx="1391635" cy="1355626"/>
          </a:xfrm>
          <a:solidFill>
            <a:srgbClr val="FFFF00"/>
          </a:solidFill>
        </p:grpSpPr>
        <p:sp>
          <p:nvSpPr>
            <p:cNvPr id="91" name="25 Luna"/>
            <p:cNvSpPr/>
            <p:nvPr/>
          </p:nvSpPr>
          <p:spPr>
            <a:xfrm rot="18543405" flipH="1">
              <a:off x="2812386" y="2140925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92" name="25 Luna"/>
            <p:cNvSpPr/>
            <p:nvPr/>
          </p:nvSpPr>
          <p:spPr>
            <a:xfrm rot="13191009" flipH="1">
              <a:off x="2414497" y="2465374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93" name="25 Luna"/>
            <p:cNvSpPr/>
            <p:nvPr/>
          </p:nvSpPr>
          <p:spPr>
            <a:xfrm rot="7972757" flipH="1">
              <a:off x="2747828" y="2837280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94" name="25 Luna"/>
            <p:cNvSpPr/>
            <p:nvPr/>
          </p:nvSpPr>
          <p:spPr>
            <a:xfrm rot="2653685" flipH="1">
              <a:off x="3146861" y="2543167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9" name="94 Grupo"/>
          <p:cNvGrpSpPr/>
          <p:nvPr/>
        </p:nvGrpSpPr>
        <p:grpSpPr>
          <a:xfrm rot="871383">
            <a:off x="35303" y="-70348"/>
            <a:ext cx="1599777" cy="1875621"/>
            <a:chOff x="2414497" y="2020584"/>
            <a:chExt cx="1391635" cy="1355626"/>
          </a:xfrm>
          <a:solidFill>
            <a:srgbClr val="FFFF00"/>
          </a:solidFill>
        </p:grpSpPr>
        <p:sp>
          <p:nvSpPr>
            <p:cNvPr id="96" name="25 Luna"/>
            <p:cNvSpPr/>
            <p:nvPr/>
          </p:nvSpPr>
          <p:spPr>
            <a:xfrm rot="18543405" flipH="1">
              <a:off x="2812386" y="2140925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97" name="25 Luna"/>
            <p:cNvSpPr/>
            <p:nvPr/>
          </p:nvSpPr>
          <p:spPr>
            <a:xfrm rot="13191009" flipH="1">
              <a:off x="2414497" y="2465374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98" name="25 Luna"/>
            <p:cNvSpPr/>
            <p:nvPr/>
          </p:nvSpPr>
          <p:spPr>
            <a:xfrm rot="7972757" flipH="1">
              <a:off x="2747828" y="2837280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99" name="25 Luna"/>
            <p:cNvSpPr/>
            <p:nvPr/>
          </p:nvSpPr>
          <p:spPr>
            <a:xfrm rot="2653685" flipH="1">
              <a:off x="3146861" y="2543167"/>
              <a:ext cx="659271" cy="418589"/>
            </a:xfrm>
            <a:custGeom>
              <a:avLst/>
              <a:gdLst>
                <a:gd name="connsiteX0" fmla="*/ 648072 w 648072"/>
                <a:gd name="connsiteY0" fmla="*/ 776099 h 776099"/>
                <a:gd name="connsiteX1" fmla="*/ 0 w 648072"/>
                <a:gd name="connsiteY1" fmla="*/ 388049 h 776099"/>
                <a:gd name="connsiteX2" fmla="*/ 648072 w 648072"/>
                <a:gd name="connsiteY2" fmla="*/ -1 h 776099"/>
                <a:gd name="connsiteX3" fmla="*/ 648072 w 648072"/>
                <a:gd name="connsiteY3" fmla="*/ 776098 h 776099"/>
                <a:gd name="connsiteX4" fmla="*/ 648072 w 648072"/>
                <a:gd name="connsiteY4" fmla="*/ 776099 h 776099"/>
                <a:gd name="connsiteX0" fmla="*/ 648180 w 648180"/>
                <a:gd name="connsiteY0" fmla="*/ 764949 h 764949"/>
                <a:gd name="connsiteX1" fmla="*/ 108 w 648180"/>
                <a:gd name="connsiteY1" fmla="*/ 376899 h 764949"/>
                <a:gd name="connsiteX2" fmla="*/ 611009 w 648180"/>
                <a:gd name="connsiteY2" fmla="*/ 0 h 764949"/>
                <a:gd name="connsiteX3" fmla="*/ 648180 w 648180"/>
                <a:gd name="connsiteY3" fmla="*/ 764948 h 764949"/>
                <a:gd name="connsiteX4" fmla="*/ 648180 w 648180"/>
                <a:gd name="connsiteY4" fmla="*/ 764949 h 764949"/>
                <a:gd name="connsiteX0" fmla="*/ 649572 w 805689"/>
                <a:gd name="connsiteY0" fmla="*/ 489885 h 489885"/>
                <a:gd name="connsiteX1" fmla="*/ 1500 w 805689"/>
                <a:gd name="connsiteY1" fmla="*/ 101835 h 489885"/>
                <a:gd name="connsiteX2" fmla="*/ 805689 w 805689"/>
                <a:gd name="connsiteY2" fmla="*/ 0 h 489885"/>
                <a:gd name="connsiteX3" fmla="*/ 649572 w 805689"/>
                <a:gd name="connsiteY3" fmla="*/ 489884 h 489885"/>
                <a:gd name="connsiteX4" fmla="*/ 649572 w 805689"/>
                <a:gd name="connsiteY4" fmla="*/ 489885 h 489885"/>
                <a:gd name="connsiteX0" fmla="*/ 648120 w 674139"/>
                <a:gd name="connsiteY0" fmla="*/ 418589 h 418589"/>
                <a:gd name="connsiteX1" fmla="*/ 48 w 674139"/>
                <a:gd name="connsiteY1" fmla="*/ 30539 h 418589"/>
                <a:gd name="connsiteX2" fmla="*/ 674139 w 674139"/>
                <a:gd name="connsiteY2" fmla="*/ 25348 h 418589"/>
                <a:gd name="connsiteX3" fmla="*/ 648120 w 674139"/>
                <a:gd name="connsiteY3" fmla="*/ 418588 h 418589"/>
                <a:gd name="connsiteX4" fmla="*/ 648120 w 674139"/>
                <a:gd name="connsiteY4" fmla="*/ 418589 h 4185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4139" h="418589">
                  <a:moveTo>
                    <a:pt x="648120" y="418589"/>
                  </a:moveTo>
                  <a:cubicBezTo>
                    <a:pt x="290200" y="418589"/>
                    <a:pt x="-4288" y="96079"/>
                    <a:pt x="48" y="30539"/>
                  </a:cubicBezTo>
                  <a:cubicBezTo>
                    <a:pt x="4384" y="-35001"/>
                    <a:pt x="316219" y="25348"/>
                    <a:pt x="674139" y="25348"/>
                  </a:cubicBezTo>
                  <a:cubicBezTo>
                    <a:pt x="242091" y="219373"/>
                    <a:pt x="216072" y="224563"/>
                    <a:pt x="648120" y="418588"/>
                  </a:cubicBezTo>
                  <a:lnTo>
                    <a:pt x="648120" y="418589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2268609767"/>
      </p:ext>
    </p:extLst>
  </p:cSld>
  <p:clrMapOvr>
    <a:masterClrMapping/>
  </p:clrMapOvr>
  <p:transition spd="med" advTm="1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2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2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2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2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2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2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2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2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650" name="Picture 2" descr="http://storage.newsup.org/lg/2017/10/07/vot-kak-nado-pozirovat-so-skulpturoy-2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7159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zo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34 Cheurón"/>
          <p:cNvSpPr/>
          <p:nvPr/>
        </p:nvSpPr>
        <p:spPr>
          <a:xfrm rot="16200000">
            <a:off x="107137" y="392873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1475656" y="1772816"/>
            <a:ext cx="67379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4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Ravie" pitchFamily="82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1043608" y="33265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b="1" dirty="0">
              <a:solidFill>
                <a:srgbClr val="0000FF"/>
              </a:solidFill>
              <a:latin typeface="Arial Black" pitchFamily="34" charset="0"/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7751003" y="392873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7751003" y="1464443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107137" y="1321567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7751003" y="2464575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107137" y="2250261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7751003" y="3536145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16200000">
            <a:off x="107137" y="3178955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6200000">
            <a:off x="7751003" y="4536277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16200000">
            <a:off x="-32" y="4286256"/>
            <a:ext cx="1643074" cy="1071570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16200000">
            <a:off x="7751003" y="5464971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16200000">
            <a:off x="-35751" y="5536397"/>
            <a:ext cx="16430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18" name="Picture 2" descr="http://storage.newsup.org/lg/2017/10/07/vot-kak-nado-pozirovat-so-skulpturoy-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480" y="0"/>
            <a:ext cx="58579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3058" name="Picture 2" descr="chico besando una estatua con otra a un lado de ellos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8690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zo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6" name="Picture 2" descr="Resultado de imagen de ESCENAS ESTATUAS SIMPATIC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0"/>
            <a:ext cx="7429520" cy="689987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571472" y="857232"/>
            <a:ext cx="7929618" cy="5214974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1214414" y="1214422"/>
            <a:ext cx="6715172" cy="4536504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3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4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82" name="Picture 2" descr="Estatuas (1)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2903" y="-1"/>
            <a:ext cx="9286903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zo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338" name="Picture 2" descr="http://storage.newsup.org/lg/2017/10/07/vot-kak-nado-pozirovat-so-skulpturoy-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8208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zo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storage.newsup.org/lg/2017/10/07/vot-kak-nado-pozirovat-so-skulpturoy-1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57356" y="-16895"/>
            <a:ext cx="5357850" cy="6874895"/>
          </a:xfrm>
          <a:prstGeom prst="rect">
            <a:avLst/>
          </a:prstGeom>
          <a:noFill/>
        </p:spPr>
      </p:pic>
      <p:pic>
        <p:nvPicPr>
          <p:cNvPr id="3" name="2 Imagen" descr="rayas copia.gif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0" contrast="-15000"/>
          </a:blip>
          <a:stretch>
            <a:fillRect/>
          </a:stretch>
        </p:blipFill>
        <p:spPr>
          <a:xfrm rot="5400000">
            <a:off x="257734" y="5099479"/>
            <a:ext cx="1484784" cy="2000250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4" name="3 Imagen" descr="rayas copia.gif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0" contrast="-15000"/>
          </a:blip>
          <a:stretch>
            <a:fillRect/>
          </a:stretch>
        </p:blipFill>
        <p:spPr>
          <a:xfrm rot="5400000">
            <a:off x="257734" y="3747335"/>
            <a:ext cx="1484784" cy="2000250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5" name="4 Imagen" descr="rayas copia.gif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0" contrast="-15000"/>
          </a:blip>
          <a:stretch>
            <a:fillRect/>
          </a:stretch>
        </p:blipFill>
        <p:spPr>
          <a:xfrm rot="5400000">
            <a:off x="257734" y="2428875"/>
            <a:ext cx="1484784" cy="2000250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6" name="5 Imagen" descr="rayas copia.gif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0" contrast="-15000"/>
          </a:blip>
          <a:stretch>
            <a:fillRect/>
          </a:stretch>
        </p:blipFill>
        <p:spPr>
          <a:xfrm rot="5400000">
            <a:off x="230575" y="1083039"/>
            <a:ext cx="1484784" cy="2000250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7" name="6 Imagen" descr="rayas copia.gif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0" contrast="-15000"/>
          </a:blip>
          <a:stretch>
            <a:fillRect/>
          </a:stretch>
        </p:blipFill>
        <p:spPr>
          <a:xfrm rot="5400000">
            <a:off x="230575" y="-257733"/>
            <a:ext cx="1484784" cy="2000250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8" name="7 Imagen" descr="rayas copia.gif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0" contrast="-15000"/>
          </a:blip>
          <a:stretch>
            <a:fillRect/>
          </a:stretch>
        </p:blipFill>
        <p:spPr>
          <a:xfrm rot="5400000">
            <a:off x="7401483" y="5166895"/>
            <a:ext cx="1484784" cy="2000250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9" name="8 Imagen" descr="rayas copia.gif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0" contrast="-15000"/>
          </a:blip>
          <a:stretch>
            <a:fillRect/>
          </a:stretch>
        </p:blipFill>
        <p:spPr>
          <a:xfrm rot="5400000">
            <a:off x="7401483" y="3747335"/>
            <a:ext cx="1484784" cy="2000250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10" name="9 Imagen" descr="rayas copia.gif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0" contrast="-15000"/>
          </a:blip>
          <a:stretch>
            <a:fillRect/>
          </a:stretch>
        </p:blipFill>
        <p:spPr>
          <a:xfrm rot="5400000">
            <a:off x="7401483" y="2428875"/>
            <a:ext cx="1484784" cy="2000250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11" name="10 Imagen" descr="rayas copia.gif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00000" contrast="-11000"/>
          </a:blip>
          <a:stretch>
            <a:fillRect/>
          </a:stretch>
        </p:blipFill>
        <p:spPr>
          <a:xfrm rot="5400000">
            <a:off x="7401483" y="1083039"/>
            <a:ext cx="1484784" cy="2000250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>
            <a:bevelT w="514350"/>
          </a:sp3d>
        </p:spPr>
      </p:pic>
      <p:pic>
        <p:nvPicPr>
          <p:cNvPr id="12" name="11 Imagen" descr="rayas copia.gif"/>
          <p:cNvPicPr>
            <a:picLocks noChangeAspect="1"/>
          </p:cNvPicPr>
          <p:nvPr/>
        </p:nvPicPr>
        <p:blipFill>
          <a:blip r:embed="rId4" cstate="print">
            <a:grayscl/>
            <a:lum contrast="100000"/>
          </a:blip>
          <a:stretch>
            <a:fillRect/>
          </a:stretch>
        </p:blipFill>
        <p:spPr>
          <a:xfrm rot="5400000">
            <a:off x="7401483" y="-257734"/>
            <a:ext cx="1484784" cy="2000250"/>
          </a:xfrm>
          <a:prstGeom prst="diamond">
            <a:avLst/>
          </a:prstGeom>
          <a:noFill/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514350"/>
          </a:sp3d>
        </p:spPr>
      </p:pic>
    </p:spTree>
    <p:extLst>
      <p:ext uri="{BB962C8B-B14F-4D97-AF65-F5344CB8AC3E}">
        <p14:creationId xmlns:p14="http://schemas.microsoft.com/office/powerpoint/2010/main" xmlns="" val="931553067"/>
      </p:ext>
    </p:extLst>
  </p:cSld>
  <p:clrMapOvr>
    <a:masterClrMapping/>
  </p:clrMapOvr>
  <p:transition spd="med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218" name="Picture 2" descr="http://storage.newsup.org/lg/2017/10/07/vot-kak-nado-pozirovat-so-skulpturoy-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896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zo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197" y="3394207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199" y="3394207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5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5" y="6783316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49602" y="5803931"/>
            <a:ext cx="602553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980357" y="4572019"/>
            <a:ext cx="2692224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644212" y="501226"/>
            <a:ext cx="2801252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325526" y="3"/>
            <a:ext cx="3498198" cy="651543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domingo, 10 de diciembre de 2017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10:39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268081" y="5611366"/>
            <a:ext cx="2008837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NTERESANTES POSADO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INTERESANTES POSADOS</Template>
  <TotalTime>3</TotalTime>
  <Words>69</Words>
  <Application>Microsoft Office PowerPoint</Application>
  <PresentationFormat>Presentación en pantalla (4:3)</PresentationFormat>
  <Paragraphs>37</Paragraphs>
  <Slides>61</Slides>
  <Notes>22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61</vt:i4>
      </vt:variant>
    </vt:vector>
  </HeadingPairs>
  <TitlesOfParts>
    <vt:vector size="63" baseType="lpstr">
      <vt:lpstr>INTERESANTES POSADOS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2017-12-10T09:37:03Z</dcterms:created>
  <dcterms:modified xsi:type="dcterms:W3CDTF">2017-12-10T09:40:50Z</dcterms:modified>
</cp:coreProperties>
</file>