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0"/>
  </p:notesMasterIdLst>
  <p:sldIdLst>
    <p:sldId id="256" r:id="rId3"/>
    <p:sldId id="381" r:id="rId4"/>
    <p:sldId id="313" r:id="rId5"/>
    <p:sldId id="314" r:id="rId6"/>
    <p:sldId id="315" r:id="rId7"/>
    <p:sldId id="316" r:id="rId8"/>
    <p:sldId id="376" r:id="rId9"/>
    <p:sldId id="318" r:id="rId10"/>
    <p:sldId id="319" r:id="rId11"/>
    <p:sldId id="320" r:id="rId12"/>
    <p:sldId id="321" r:id="rId13"/>
    <p:sldId id="322" r:id="rId14"/>
    <p:sldId id="323" r:id="rId15"/>
    <p:sldId id="324" r:id="rId16"/>
    <p:sldId id="325" r:id="rId17"/>
    <p:sldId id="377" r:id="rId18"/>
    <p:sldId id="326" r:id="rId19"/>
    <p:sldId id="327" r:id="rId20"/>
    <p:sldId id="328" r:id="rId21"/>
    <p:sldId id="329" r:id="rId22"/>
    <p:sldId id="330" r:id="rId23"/>
    <p:sldId id="331" r:id="rId24"/>
    <p:sldId id="332" r:id="rId25"/>
    <p:sldId id="333" r:id="rId26"/>
    <p:sldId id="335" r:id="rId27"/>
    <p:sldId id="336" r:id="rId28"/>
    <p:sldId id="337" r:id="rId29"/>
    <p:sldId id="338" r:id="rId30"/>
    <p:sldId id="378" r:id="rId31"/>
    <p:sldId id="339" r:id="rId32"/>
    <p:sldId id="372" r:id="rId33"/>
    <p:sldId id="341" r:id="rId34"/>
    <p:sldId id="342" r:id="rId35"/>
    <p:sldId id="343" r:id="rId36"/>
    <p:sldId id="344" r:id="rId37"/>
    <p:sldId id="345" r:id="rId38"/>
    <p:sldId id="346" r:id="rId39"/>
    <p:sldId id="347" r:id="rId40"/>
    <p:sldId id="348" r:id="rId41"/>
    <p:sldId id="379" r:id="rId42"/>
    <p:sldId id="350" r:id="rId43"/>
    <p:sldId id="352" r:id="rId44"/>
    <p:sldId id="351" r:id="rId45"/>
    <p:sldId id="353" r:id="rId46"/>
    <p:sldId id="354" r:id="rId47"/>
    <p:sldId id="355" r:id="rId48"/>
    <p:sldId id="380" r:id="rId49"/>
    <p:sldId id="356" r:id="rId50"/>
    <p:sldId id="357" r:id="rId51"/>
    <p:sldId id="358" r:id="rId52"/>
    <p:sldId id="359" r:id="rId53"/>
    <p:sldId id="360" r:id="rId54"/>
    <p:sldId id="361" r:id="rId55"/>
    <p:sldId id="362" r:id="rId56"/>
    <p:sldId id="363" r:id="rId57"/>
    <p:sldId id="312" r:id="rId58"/>
    <p:sldId id="382" r:id="rId59"/>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162" algn="l" rtl="0" fontAlgn="base">
      <a:spcBef>
        <a:spcPct val="0"/>
      </a:spcBef>
      <a:spcAft>
        <a:spcPct val="0"/>
      </a:spcAft>
      <a:defRPr kern="1200">
        <a:solidFill>
          <a:schemeClr val="tx1"/>
        </a:solidFill>
        <a:latin typeface="Arial" charset="0"/>
        <a:ea typeface="+mn-ea"/>
        <a:cs typeface="Arial" charset="0"/>
      </a:defRPr>
    </a:lvl2pPr>
    <a:lvl3pPr marL="914325" algn="l" rtl="0" fontAlgn="base">
      <a:spcBef>
        <a:spcPct val="0"/>
      </a:spcBef>
      <a:spcAft>
        <a:spcPct val="0"/>
      </a:spcAft>
      <a:defRPr kern="1200">
        <a:solidFill>
          <a:schemeClr val="tx1"/>
        </a:solidFill>
        <a:latin typeface="Arial" charset="0"/>
        <a:ea typeface="+mn-ea"/>
        <a:cs typeface="Arial" charset="0"/>
      </a:defRPr>
    </a:lvl3pPr>
    <a:lvl4pPr marL="1371487" algn="l" rtl="0" fontAlgn="base">
      <a:spcBef>
        <a:spcPct val="0"/>
      </a:spcBef>
      <a:spcAft>
        <a:spcPct val="0"/>
      </a:spcAft>
      <a:defRPr kern="1200">
        <a:solidFill>
          <a:schemeClr val="tx1"/>
        </a:solidFill>
        <a:latin typeface="Arial" charset="0"/>
        <a:ea typeface="+mn-ea"/>
        <a:cs typeface="Arial" charset="0"/>
      </a:defRPr>
    </a:lvl4pPr>
    <a:lvl5pPr marL="1828649" algn="l" rtl="0" fontAlgn="base">
      <a:spcBef>
        <a:spcPct val="0"/>
      </a:spcBef>
      <a:spcAft>
        <a:spcPct val="0"/>
      </a:spcAft>
      <a:defRPr kern="1200">
        <a:solidFill>
          <a:schemeClr val="tx1"/>
        </a:solidFill>
        <a:latin typeface="Arial" charset="0"/>
        <a:ea typeface="+mn-ea"/>
        <a:cs typeface="Arial" charset="0"/>
      </a:defRPr>
    </a:lvl5pPr>
    <a:lvl6pPr marL="2285811" algn="l" defTabSz="914325" rtl="0" eaLnBrk="1" latinLnBrk="0" hangingPunct="1">
      <a:defRPr kern="1200">
        <a:solidFill>
          <a:schemeClr val="tx1"/>
        </a:solidFill>
        <a:latin typeface="Arial" charset="0"/>
        <a:ea typeface="+mn-ea"/>
        <a:cs typeface="Arial" charset="0"/>
      </a:defRPr>
    </a:lvl6pPr>
    <a:lvl7pPr marL="2742974" algn="l" defTabSz="914325" rtl="0" eaLnBrk="1" latinLnBrk="0" hangingPunct="1">
      <a:defRPr kern="1200">
        <a:solidFill>
          <a:schemeClr val="tx1"/>
        </a:solidFill>
        <a:latin typeface="Arial" charset="0"/>
        <a:ea typeface="+mn-ea"/>
        <a:cs typeface="Arial" charset="0"/>
      </a:defRPr>
    </a:lvl7pPr>
    <a:lvl8pPr marL="3200136" algn="l" defTabSz="914325" rtl="0" eaLnBrk="1" latinLnBrk="0" hangingPunct="1">
      <a:defRPr kern="1200">
        <a:solidFill>
          <a:schemeClr val="tx1"/>
        </a:solidFill>
        <a:latin typeface="Arial" charset="0"/>
        <a:ea typeface="+mn-ea"/>
        <a:cs typeface="Arial" charset="0"/>
      </a:defRPr>
    </a:lvl8pPr>
    <a:lvl9pPr marL="3657299" algn="l" defTabSz="914325"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gLLF3H+9lfrqSygwLzz3KQ==" hashData="Sd2S+U8SHvVXwcJzcN02Amgf884="/>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00"/>
    <a:srgbClr val="8E4294"/>
    <a:srgbClr val="75367A"/>
    <a:srgbClr val="56285A"/>
    <a:srgbClr val="943677"/>
    <a:srgbClr val="F5D3B1"/>
    <a:srgbClr val="EDB277"/>
    <a:srgbClr val="580000"/>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132" autoAdjust="0"/>
    <p:restoredTop sz="94660"/>
  </p:normalViewPr>
  <p:slideViewPr>
    <p:cSldViewPr>
      <p:cViewPr>
        <p:scale>
          <a:sx n="60" d="100"/>
          <a:sy n="60" d="100"/>
        </p:scale>
        <p:origin x="610" y="360"/>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7510AB27-4D55-476B-A0A9-94A35B3F921C}" type="datetimeFigureOut">
              <a:rPr lang="es-ES"/>
              <a:pPr/>
              <a:t>07/11/2025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24928048-0024-4F69-AA76-5DC2FC151430}"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162" algn="l" rtl="0" eaLnBrk="0" fontAlgn="base" hangingPunct="0">
      <a:spcBef>
        <a:spcPct val="30000"/>
      </a:spcBef>
      <a:spcAft>
        <a:spcPct val="0"/>
      </a:spcAft>
      <a:defRPr sz="1200" kern="1200">
        <a:solidFill>
          <a:schemeClr val="tx1"/>
        </a:solidFill>
        <a:latin typeface="+mn-lt"/>
        <a:ea typeface="+mn-ea"/>
        <a:cs typeface="+mn-cs"/>
      </a:defRPr>
    </a:lvl2pPr>
    <a:lvl3pPr marL="914325" algn="l" rtl="0" eaLnBrk="0" fontAlgn="base" hangingPunct="0">
      <a:spcBef>
        <a:spcPct val="30000"/>
      </a:spcBef>
      <a:spcAft>
        <a:spcPct val="0"/>
      </a:spcAft>
      <a:defRPr sz="1200" kern="1200">
        <a:solidFill>
          <a:schemeClr val="tx1"/>
        </a:solidFill>
        <a:latin typeface="+mn-lt"/>
        <a:ea typeface="+mn-ea"/>
        <a:cs typeface="+mn-cs"/>
      </a:defRPr>
    </a:lvl3pPr>
    <a:lvl4pPr marL="1371487" algn="l" rtl="0" eaLnBrk="0" fontAlgn="base" hangingPunct="0">
      <a:spcBef>
        <a:spcPct val="30000"/>
      </a:spcBef>
      <a:spcAft>
        <a:spcPct val="0"/>
      </a:spcAft>
      <a:defRPr sz="1200" kern="1200">
        <a:solidFill>
          <a:schemeClr val="tx1"/>
        </a:solidFill>
        <a:latin typeface="+mn-lt"/>
        <a:ea typeface="+mn-ea"/>
        <a:cs typeface="+mn-cs"/>
      </a:defRPr>
    </a:lvl4pPr>
    <a:lvl5pPr marL="1828649" algn="l" rtl="0" eaLnBrk="0" fontAlgn="base" hangingPunct="0">
      <a:spcBef>
        <a:spcPct val="30000"/>
      </a:spcBef>
      <a:spcAft>
        <a:spcPct val="0"/>
      </a:spcAft>
      <a:defRPr sz="1200" kern="1200">
        <a:solidFill>
          <a:schemeClr val="tx1"/>
        </a:solidFill>
        <a:latin typeface="+mn-lt"/>
        <a:ea typeface="+mn-ea"/>
        <a:cs typeface="+mn-cs"/>
      </a:defRPr>
    </a:lvl5pPr>
    <a:lvl6pPr marL="2285811" algn="l" defTabSz="914325" rtl="0" eaLnBrk="1" latinLnBrk="0" hangingPunct="1">
      <a:defRPr sz="1200" kern="1200">
        <a:solidFill>
          <a:schemeClr val="tx1"/>
        </a:solidFill>
        <a:latin typeface="+mn-lt"/>
        <a:ea typeface="+mn-ea"/>
        <a:cs typeface="+mn-cs"/>
      </a:defRPr>
    </a:lvl6pPr>
    <a:lvl7pPr marL="2742974" algn="l" defTabSz="914325" rtl="0" eaLnBrk="1" latinLnBrk="0" hangingPunct="1">
      <a:defRPr sz="1200" kern="1200">
        <a:solidFill>
          <a:schemeClr val="tx1"/>
        </a:solidFill>
        <a:latin typeface="+mn-lt"/>
        <a:ea typeface="+mn-ea"/>
        <a:cs typeface="+mn-cs"/>
      </a:defRPr>
    </a:lvl7pPr>
    <a:lvl8pPr marL="3200136" algn="l" defTabSz="914325" rtl="0" eaLnBrk="1" latinLnBrk="0" hangingPunct="1">
      <a:defRPr sz="1200" kern="1200">
        <a:solidFill>
          <a:schemeClr val="tx1"/>
        </a:solidFill>
        <a:latin typeface="+mn-lt"/>
        <a:ea typeface="+mn-ea"/>
        <a:cs typeface="+mn-cs"/>
      </a:defRPr>
    </a:lvl8pPr>
    <a:lvl9pPr marL="3657299" algn="l" defTabSz="91432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24928048-0024-4F69-AA76-5DC2FC151430}" type="slidenum">
              <a:rPr lang="es-ES" smtClean="0"/>
              <a:pPr/>
              <a:t>1</a:t>
            </a:fld>
            <a:endParaRPr lang="es-ES"/>
          </a:p>
        </p:txBody>
      </p:sp>
    </p:spTree>
    <p:extLst>
      <p:ext uri="{BB962C8B-B14F-4D97-AF65-F5344CB8AC3E}">
        <p14:creationId xmlns:p14="http://schemas.microsoft.com/office/powerpoint/2010/main" val="15793856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45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4516" name="3 Marcador de número de diapositiva"/>
          <p:cNvSpPr>
            <a:spLocks noGrp="1"/>
          </p:cNvSpPr>
          <p:nvPr>
            <p:ph type="sldNum" sz="quarter" idx="5"/>
          </p:nvPr>
        </p:nvSpPr>
        <p:spPr bwMode="auto">
          <a:noFill/>
          <a:ln>
            <a:miter lim="800000"/>
            <a:headEnd/>
            <a:tailEnd/>
          </a:ln>
        </p:spPr>
        <p:txBody>
          <a:bodyPr/>
          <a:lstStyle/>
          <a:p>
            <a:fld id="{98AE1957-53B5-47CE-8F1B-2B746C604E3A}" type="slidenum">
              <a:rPr lang="es-ES"/>
              <a:pPr/>
              <a:t>53</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6553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5540" name="3 Marcador de número de diapositiva"/>
          <p:cNvSpPr>
            <a:spLocks noGrp="1"/>
          </p:cNvSpPr>
          <p:nvPr>
            <p:ph type="sldNum" sz="quarter" idx="5"/>
          </p:nvPr>
        </p:nvSpPr>
        <p:spPr bwMode="auto">
          <a:noFill/>
          <a:ln>
            <a:miter lim="800000"/>
            <a:headEnd/>
            <a:tailEnd/>
          </a:ln>
        </p:spPr>
        <p:txBody>
          <a:bodyPr/>
          <a:lstStyle/>
          <a:p>
            <a:fld id="{EE4D5104-8E8A-4A2E-A3E9-B8F5DCC314AB}" type="slidenum">
              <a:rPr lang="es-ES"/>
              <a:pPr/>
              <a:t>54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1"/>
            <a:ext cx="6400800" cy="1460500"/>
          </a:xfrm>
        </p:spPr>
        <p:txBody>
          <a:bodyPr/>
          <a:lstStyle>
            <a:lvl1pPr marL="0" indent="0" algn="ctr">
              <a:buNone/>
              <a:defRPr>
                <a:solidFill>
                  <a:schemeClr val="tx1">
                    <a:tint val="75000"/>
                  </a:schemeClr>
                </a:solidFill>
              </a:defRPr>
            </a:lvl1pPr>
            <a:lvl2pPr marL="457162" indent="0" algn="ctr">
              <a:buNone/>
              <a:defRPr>
                <a:solidFill>
                  <a:schemeClr val="tx1">
                    <a:tint val="75000"/>
                  </a:schemeClr>
                </a:solidFill>
              </a:defRPr>
            </a:lvl2pPr>
            <a:lvl3pPr marL="914325" indent="0" algn="ctr">
              <a:buNone/>
              <a:defRPr>
                <a:solidFill>
                  <a:schemeClr val="tx1">
                    <a:tint val="75000"/>
                  </a:schemeClr>
                </a:solidFill>
              </a:defRPr>
            </a:lvl3pPr>
            <a:lvl4pPr marL="1371487" indent="0" algn="ctr">
              <a:buNone/>
              <a:defRPr>
                <a:solidFill>
                  <a:schemeClr val="tx1">
                    <a:tint val="75000"/>
                  </a:schemeClr>
                </a:solidFill>
              </a:defRPr>
            </a:lvl4pPr>
            <a:lvl5pPr marL="1828649" indent="0" algn="ctr">
              <a:buNone/>
              <a:defRPr>
                <a:solidFill>
                  <a:schemeClr val="tx1">
                    <a:tint val="75000"/>
                  </a:schemeClr>
                </a:solidFill>
              </a:defRPr>
            </a:lvl5pPr>
            <a:lvl6pPr marL="2285811" indent="0" algn="ctr">
              <a:buNone/>
              <a:defRPr>
                <a:solidFill>
                  <a:schemeClr val="tx1">
                    <a:tint val="75000"/>
                  </a:schemeClr>
                </a:solidFill>
              </a:defRPr>
            </a:lvl6pPr>
            <a:lvl7pPr marL="2742974" indent="0" algn="ctr">
              <a:buNone/>
              <a:defRPr>
                <a:solidFill>
                  <a:schemeClr val="tx1">
                    <a:tint val="75000"/>
                  </a:schemeClr>
                </a:solidFill>
              </a:defRPr>
            </a:lvl7pPr>
            <a:lvl8pPr marL="3200136" indent="0" algn="ctr">
              <a:buNone/>
              <a:defRPr>
                <a:solidFill>
                  <a:schemeClr val="tx1">
                    <a:tint val="75000"/>
                  </a:schemeClr>
                </a:solidFill>
              </a:defRPr>
            </a:lvl8pPr>
            <a:lvl9pPr marL="3657299"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1ACA7DEC-9716-48E0-B59C-D8ABBB5249B2}" type="datetimeFigureOut">
              <a:rPr lang="es-ES"/>
              <a:pPr/>
              <a:t>07/11/2025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33F46D6-683F-42A6-9B3B-C224D8F8CB64}" type="slidenum">
              <a:rPr lang="es-ES"/>
              <a:pPr/>
              <a:t>‹Nº›</a:t>
            </a:fld>
            <a:endParaRPr lang="es-ES"/>
          </a:p>
        </p:txBody>
      </p:sp>
    </p:spTree>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699094D-95B5-439F-9185-1EFEF4478E65}" type="datetimeFigureOut">
              <a:rPr lang="es-ES"/>
              <a:pPr/>
              <a:t>07/11/2025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4F56A54-0569-4CE5-9ACC-91D0924C01E3}" type="slidenum">
              <a:rPr lang="es-ES"/>
              <a:pPr/>
              <a:t>‹Nº›</a:t>
            </a:fld>
            <a:endParaRPr lang="es-ES"/>
          </a:p>
        </p:txBody>
      </p:sp>
    </p:spTree>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4"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4" y="2422261"/>
            <a:ext cx="7772400" cy="1250156"/>
          </a:xfrm>
        </p:spPr>
        <p:txBody>
          <a:bodyPr anchor="b"/>
          <a:lstStyle>
            <a:lvl1pPr marL="0" indent="0">
              <a:buNone/>
              <a:defRPr sz="2000">
                <a:solidFill>
                  <a:schemeClr val="tx1">
                    <a:tint val="75000"/>
                  </a:schemeClr>
                </a:solidFill>
              </a:defRPr>
            </a:lvl1pPr>
            <a:lvl2pPr marL="457162" indent="0">
              <a:buNone/>
              <a:defRPr sz="1800">
                <a:solidFill>
                  <a:schemeClr val="tx1">
                    <a:tint val="75000"/>
                  </a:schemeClr>
                </a:solidFill>
              </a:defRPr>
            </a:lvl2pPr>
            <a:lvl3pPr marL="914325" indent="0">
              <a:buNone/>
              <a:defRPr sz="1600">
                <a:solidFill>
                  <a:schemeClr val="tx1">
                    <a:tint val="75000"/>
                  </a:schemeClr>
                </a:solidFill>
              </a:defRPr>
            </a:lvl3pPr>
            <a:lvl4pPr marL="1371487" indent="0">
              <a:buNone/>
              <a:defRPr sz="1400">
                <a:solidFill>
                  <a:schemeClr val="tx1">
                    <a:tint val="75000"/>
                  </a:schemeClr>
                </a:solidFill>
              </a:defRPr>
            </a:lvl4pPr>
            <a:lvl5pPr marL="1828649" indent="0">
              <a:buNone/>
              <a:defRPr sz="1400">
                <a:solidFill>
                  <a:schemeClr val="tx1">
                    <a:tint val="75000"/>
                  </a:schemeClr>
                </a:solidFill>
              </a:defRPr>
            </a:lvl5pPr>
            <a:lvl6pPr marL="2285811" indent="0">
              <a:buNone/>
              <a:defRPr sz="1400">
                <a:solidFill>
                  <a:schemeClr val="tx1">
                    <a:tint val="75000"/>
                  </a:schemeClr>
                </a:solidFill>
              </a:defRPr>
            </a:lvl6pPr>
            <a:lvl7pPr marL="2742974" indent="0">
              <a:buNone/>
              <a:defRPr sz="1400">
                <a:solidFill>
                  <a:schemeClr val="tx1">
                    <a:tint val="75000"/>
                  </a:schemeClr>
                </a:solidFill>
              </a:defRPr>
            </a:lvl7pPr>
            <a:lvl8pPr marL="3200136" indent="0">
              <a:buNone/>
              <a:defRPr sz="1400">
                <a:solidFill>
                  <a:schemeClr val="tx1">
                    <a:tint val="75000"/>
                  </a:schemeClr>
                </a:solidFill>
              </a:defRPr>
            </a:lvl8pPr>
            <a:lvl9pPr marL="3657299"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F73A1894-0721-4D01-A597-1660D0B9D356}" type="datetimeFigureOut">
              <a:rPr lang="es-ES"/>
              <a:pPr/>
              <a:t>07/11/2025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86B8A2D-9928-4B08-A1D0-7E91F2E36FC0}" type="slidenum">
              <a:rPr lang="es-ES"/>
              <a:pPr/>
              <a:t>‹Nº›</a:t>
            </a:fld>
            <a:endParaRPr lang="es-ES"/>
          </a:p>
        </p:txBody>
      </p:sp>
    </p:spTree>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1"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1C0AE46F-6531-48AD-A731-E3D4FF42CFA7}" type="datetimeFigureOut">
              <a:rPr lang="es-ES"/>
              <a:pPr/>
              <a:t>07/11/2025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3911453A-676B-4F79-9678-2C5E6D82F321}" type="slidenum">
              <a:rPr lang="es-ES"/>
              <a:pPr/>
              <a:t>‹Nº›</a:t>
            </a:fld>
            <a:endParaRPr lang="es-ES"/>
          </a:p>
        </p:txBody>
      </p:sp>
    </p:spTree>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2"/>
            <a:ext cx="4040188" cy="533135"/>
          </a:xfrm>
        </p:spPr>
        <p:txBody>
          <a:bodyPr anchor="b"/>
          <a:lstStyle>
            <a:lvl1pPr marL="0" indent="0">
              <a:buNone/>
              <a:defRPr sz="2400" b="1"/>
            </a:lvl1pPr>
            <a:lvl2pPr marL="457162" indent="0">
              <a:buNone/>
              <a:defRPr sz="2000" b="1"/>
            </a:lvl2pPr>
            <a:lvl3pPr marL="914325" indent="0">
              <a:buNone/>
              <a:defRPr sz="1800" b="1"/>
            </a:lvl3pPr>
            <a:lvl4pPr marL="1371487" indent="0">
              <a:buNone/>
              <a:defRPr sz="1600" b="1"/>
            </a:lvl4pPr>
            <a:lvl5pPr marL="1828649" indent="0">
              <a:buNone/>
              <a:defRPr sz="1600" b="1"/>
            </a:lvl5pPr>
            <a:lvl6pPr marL="2285811" indent="0">
              <a:buNone/>
              <a:defRPr sz="1600" b="1"/>
            </a:lvl6pPr>
            <a:lvl7pPr marL="2742974" indent="0">
              <a:buNone/>
              <a:defRPr sz="1600" b="1"/>
            </a:lvl7pPr>
            <a:lvl8pPr marL="3200136" indent="0">
              <a:buNone/>
              <a:defRPr sz="1600" b="1"/>
            </a:lvl8pPr>
            <a:lvl9pPr marL="3657299"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2"/>
            <a:ext cx="4041775" cy="533135"/>
          </a:xfrm>
        </p:spPr>
        <p:txBody>
          <a:bodyPr anchor="b"/>
          <a:lstStyle>
            <a:lvl1pPr marL="0" indent="0">
              <a:buNone/>
              <a:defRPr sz="2400" b="1"/>
            </a:lvl1pPr>
            <a:lvl2pPr marL="457162" indent="0">
              <a:buNone/>
              <a:defRPr sz="2000" b="1"/>
            </a:lvl2pPr>
            <a:lvl3pPr marL="914325" indent="0">
              <a:buNone/>
              <a:defRPr sz="1800" b="1"/>
            </a:lvl3pPr>
            <a:lvl4pPr marL="1371487" indent="0">
              <a:buNone/>
              <a:defRPr sz="1600" b="1"/>
            </a:lvl4pPr>
            <a:lvl5pPr marL="1828649" indent="0">
              <a:buNone/>
              <a:defRPr sz="1600" b="1"/>
            </a:lvl5pPr>
            <a:lvl6pPr marL="2285811" indent="0">
              <a:buNone/>
              <a:defRPr sz="1600" b="1"/>
            </a:lvl6pPr>
            <a:lvl7pPr marL="2742974" indent="0">
              <a:buNone/>
              <a:defRPr sz="1600" b="1"/>
            </a:lvl7pPr>
            <a:lvl8pPr marL="3200136" indent="0">
              <a:buNone/>
              <a:defRPr sz="1600" b="1"/>
            </a:lvl8pPr>
            <a:lvl9pPr marL="3657299"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CB34527D-BA82-4913-B6EB-F88805A65324}" type="datetimeFigureOut">
              <a:rPr lang="es-ES"/>
              <a:pPr/>
              <a:t>07/11/2025</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97885510-A751-445E-8BD1-34ED4BB5A8C3}" type="slidenum">
              <a:rPr lang="es-ES"/>
              <a:pPr/>
              <a:t>‹Nº›</a:t>
            </a:fld>
            <a:endParaRPr lang="es-ES"/>
          </a:p>
        </p:txBody>
      </p:sp>
    </p:spTree>
  </p:cSld>
  <p:clrMapOvr>
    <a:masterClrMapping/>
  </p:clrMapOvr>
  <p:transition spd="slow">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83970AF6-F994-4B8E-BB0C-28630413255F}" type="datetimeFigureOut">
              <a:rPr lang="es-ES"/>
              <a:pPr/>
              <a:t>07/11/2025</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E1DBE1E1-B104-4504-BC0E-4D525F1FF9DE}" type="slidenum">
              <a:rPr lang="es-ES"/>
              <a:pPr/>
              <a:t>‹Nº›</a:t>
            </a:fld>
            <a:endParaRPr lang="es-ES"/>
          </a:p>
        </p:txBody>
      </p:sp>
    </p:spTree>
  </p:cSld>
  <p:clrMapOvr>
    <a:masterClrMapping/>
  </p:clrMapOvr>
  <p:transition spd="slow">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CC7D05EE-DE4B-4AC3-9242-DFD81D7BBC0B}" type="datetimeFigureOut">
              <a:rPr lang="es-ES"/>
              <a:pPr/>
              <a:t>07/11/2025</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ABF5EFDA-2BC2-4FE1-B919-775658D568E8}" type="slidenum">
              <a:rPr lang="es-ES"/>
              <a:pPr/>
              <a:t>‹Nº›</a:t>
            </a:fld>
            <a:endParaRPr lang="es-ES"/>
          </a:p>
        </p:txBody>
      </p:sp>
    </p:spTree>
  </p:cSld>
  <p:clrMapOvr>
    <a:masterClrMapping/>
  </p:clrMapOvr>
  <p:transition spd="slow">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162" indent="0">
              <a:buNone/>
              <a:defRPr sz="1200"/>
            </a:lvl2pPr>
            <a:lvl3pPr marL="914325" indent="0">
              <a:buNone/>
              <a:defRPr sz="1000"/>
            </a:lvl3pPr>
            <a:lvl4pPr marL="1371487" indent="0">
              <a:buNone/>
              <a:defRPr sz="900"/>
            </a:lvl4pPr>
            <a:lvl5pPr marL="1828649" indent="0">
              <a:buNone/>
              <a:defRPr sz="900"/>
            </a:lvl5pPr>
            <a:lvl6pPr marL="2285811" indent="0">
              <a:buNone/>
              <a:defRPr sz="900"/>
            </a:lvl6pPr>
            <a:lvl7pPr marL="2742974" indent="0">
              <a:buNone/>
              <a:defRPr sz="900"/>
            </a:lvl7pPr>
            <a:lvl8pPr marL="3200136" indent="0">
              <a:buNone/>
              <a:defRPr sz="900"/>
            </a:lvl8pPr>
            <a:lvl9pPr marL="3657299"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C289F34F-3249-4C13-B0F4-5B7264157040}" type="datetimeFigureOut">
              <a:rPr lang="es-ES"/>
              <a:pPr/>
              <a:t>07/11/2025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6EFE149D-C39C-4A8D-964A-18E40891079F}" type="slidenum">
              <a:rPr lang="es-ES"/>
              <a:pPr/>
              <a:t>‹Nº›</a:t>
            </a:fld>
            <a:endParaRPr lang="es-ES"/>
          </a:p>
        </p:txBody>
      </p:sp>
    </p:spTree>
  </p:cSld>
  <p:clrMapOvr>
    <a:masterClrMapping/>
  </p:clrMapOvr>
  <p:transition spd="slow">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162" indent="0">
              <a:buNone/>
              <a:defRPr sz="2800"/>
            </a:lvl2pPr>
            <a:lvl3pPr marL="914325" indent="0">
              <a:buNone/>
              <a:defRPr sz="2400"/>
            </a:lvl3pPr>
            <a:lvl4pPr marL="1371487" indent="0">
              <a:buNone/>
              <a:defRPr sz="2000"/>
            </a:lvl4pPr>
            <a:lvl5pPr marL="1828649" indent="0">
              <a:buNone/>
              <a:defRPr sz="2000"/>
            </a:lvl5pPr>
            <a:lvl6pPr marL="2285811" indent="0">
              <a:buNone/>
              <a:defRPr sz="2000"/>
            </a:lvl6pPr>
            <a:lvl7pPr marL="2742974" indent="0">
              <a:buNone/>
              <a:defRPr sz="2000"/>
            </a:lvl7pPr>
            <a:lvl8pPr marL="3200136" indent="0">
              <a:buNone/>
              <a:defRPr sz="2000"/>
            </a:lvl8pPr>
            <a:lvl9pPr marL="3657299" indent="0">
              <a:buNone/>
              <a:defRPr sz="2000"/>
            </a:lvl9pPr>
          </a:lstStyle>
          <a:p>
            <a:pPr lvl="0"/>
            <a:endParaRPr lang="es-ES" noProof="0" smtClean="0"/>
          </a:p>
        </p:txBody>
      </p:sp>
      <p:sp>
        <p:nvSpPr>
          <p:cNvPr id="4" name="3 Marcador de texto"/>
          <p:cNvSpPr>
            <a:spLocks noGrp="1"/>
          </p:cNvSpPr>
          <p:nvPr>
            <p:ph type="body" sz="half" idx="2"/>
          </p:nvPr>
        </p:nvSpPr>
        <p:spPr>
          <a:xfrm>
            <a:off x="1792288" y="4472783"/>
            <a:ext cx="5486400" cy="670718"/>
          </a:xfrm>
        </p:spPr>
        <p:txBody>
          <a:bodyPr/>
          <a:lstStyle>
            <a:lvl1pPr marL="0" indent="0">
              <a:buNone/>
              <a:defRPr sz="1400"/>
            </a:lvl1pPr>
            <a:lvl2pPr marL="457162" indent="0">
              <a:buNone/>
              <a:defRPr sz="1200"/>
            </a:lvl2pPr>
            <a:lvl3pPr marL="914325" indent="0">
              <a:buNone/>
              <a:defRPr sz="1000"/>
            </a:lvl3pPr>
            <a:lvl4pPr marL="1371487" indent="0">
              <a:buNone/>
              <a:defRPr sz="900"/>
            </a:lvl4pPr>
            <a:lvl5pPr marL="1828649" indent="0">
              <a:buNone/>
              <a:defRPr sz="900"/>
            </a:lvl5pPr>
            <a:lvl6pPr marL="2285811" indent="0">
              <a:buNone/>
              <a:defRPr sz="900"/>
            </a:lvl6pPr>
            <a:lvl7pPr marL="2742974" indent="0">
              <a:buNone/>
              <a:defRPr sz="900"/>
            </a:lvl7pPr>
            <a:lvl8pPr marL="3200136" indent="0">
              <a:buNone/>
              <a:defRPr sz="900"/>
            </a:lvl8pPr>
            <a:lvl9pPr marL="3657299"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A5453FEF-1B28-46C0-8F59-64E8F12325DA}" type="datetimeFigureOut">
              <a:rPr lang="es-ES"/>
              <a:pPr/>
              <a:t>07/11/2025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197063D6-B4E9-4EEF-A714-3875CD6E392E}" type="slidenum">
              <a:rPr lang="es-ES"/>
              <a:pPr/>
              <a:t>‹Nº›</a:t>
            </a:fld>
            <a:endParaRPr lang="es-ES"/>
          </a:p>
        </p:txBody>
      </p:sp>
    </p:spTree>
  </p:cSld>
  <p:clrMapOvr>
    <a:masterClrMapping/>
  </p:clrMapOvr>
  <p:transition spd="slow">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F97EF4B8-9C25-4F4E-9303-2FD59D4C6F17}" type="datetimeFigureOut">
              <a:rPr lang="es-ES"/>
              <a:pPr/>
              <a:t>07/11/2025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07A7C43-CC37-4132-8DD0-D1A8F91BD8F1}" type="slidenum">
              <a:rPr lang="es-ES"/>
              <a:pPr/>
              <a:t>‹Nº›</a:t>
            </a:fld>
            <a:endParaRPr lang="es-ES"/>
          </a:p>
        </p:txBody>
      </p:sp>
    </p:spTree>
  </p:cSld>
  <p:clrMapOvr>
    <a:masterClrMapping/>
  </p:clrMapOvr>
  <p:transition spd="slow">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1"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0EAB36A1-068A-4D88-A8A8-9DC1F820EFD9}" type="datetimeFigureOut">
              <a:rPr lang="es-ES"/>
              <a:pPr/>
              <a:t>07/11/2025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9451164-B60C-4258-9CC8-03246833CEDC}" type="slidenum">
              <a:rPr lang="es-ES"/>
              <a:pPr/>
              <a:t>‹Nº›</a:t>
            </a:fld>
            <a:endParaRPr lang="es-ES"/>
          </a:p>
        </p:txBody>
      </p:sp>
    </p:spTree>
  </p:cSld>
  <p:clrMapOvr>
    <a:masterClrMapping/>
  </p:clrMapOvr>
  <p:transition spd="slow">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6186750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33" tIns="45716" rIns="91433" bIns="45716"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33" tIns="45716" rIns="91433" bIns="45716"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33" tIns="45716" rIns="91433" bIns="45716" numCol="1" anchor="ctr" anchorCtr="0" compatLnSpc="1">
            <a:prstTxWarp prst="textNoShape">
              <a:avLst/>
            </a:prstTxWarp>
          </a:bodyPr>
          <a:lstStyle>
            <a:lvl1pPr>
              <a:defRPr sz="1200">
                <a:solidFill>
                  <a:srgbClr val="FFFFFF"/>
                </a:solidFill>
                <a:latin typeface="Calibri" pitchFamily="34" charset="0"/>
              </a:defRPr>
            </a:lvl1pPr>
          </a:lstStyle>
          <a:p>
            <a:fld id="{C765442F-06C5-4E93-B869-EE9B93D1D3B9}" type="datetimeFigureOut">
              <a:rPr lang="es-ES"/>
              <a:pPr/>
              <a:t>07/11/2025</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33" tIns="45716" rIns="91433" bIns="45716"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33" tIns="45716" rIns="91433" bIns="45716" numCol="1" anchor="ctr" anchorCtr="0" compatLnSpc="1">
            <a:prstTxWarp prst="textNoShape">
              <a:avLst/>
            </a:prstTxWarp>
          </a:bodyPr>
          <a:lstStyle>
            <a:lvl1pPr algn="r">
              <a:defRPr sz="1200">
                <a:solidFill>
                  <a:srgbClr val="FFFFFF"/>
                </a:solidFill>
                <a:latin typeface="Calibri" pitchFamily="34" charset="0"/>
              </a:defRPr>
            </a:lvl1pPr>
          </a:lstStyle>
          <a:p>
            <a:fld id="{1F9D85D6-5A5E-46FD-9B73-D1C776AEE678}"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162" algn="ctr" rtl="0" fontAlgn="base">
        <a:spcBef>
          <a:spcPct val="0"/>
        </a:spcBef>
        <a:spcAft>
          <a:spcPct val="0"/>
        </a:spcAft>
        <a:defRPr sz="4400">
          <a:solidFill>
            <a:schemeClr val="tx1"/>
          </a:solidFill>
          <a:latin typeface="Calibri" pitchFamily="34" charset="0"/>
        </a:defRPr>
      </a:lvl6pPr>
      <a:lvl7pPr marL="914325" algn="ctr" rtl="0" fontAlgn="base">
        <a:spcBef>
          <a:spcPct val="0"/>
        </a:spcBef>
        <a:spcAft>
          <a:spcPct val="0"/>
        </a:spcAft>
        <a:defRPr sz="4400">
          <a:solidFill>
            <a:schemeClr val="tx1"/>
          </a:solidFill>
          <a:latin typeface="Calibri" pitchFamily="34" charset="0"/>
        </a:defRPr>
      </a:lvl7pPr>
      <a:lvl8pPr marL="1371487" algn="ctr" rtl="0" fontAlgn="base">
        <a:spcBef>
          <a:spcPct val="0"/>
        </a:spcBef>
        <a:spcAft>
          <a:spcPct val="0"/>
        </a:spcAft>
        <a:defRPr sz="4400">
          <a:solidFill>
            <a:schemeClr val="tx1"/>
          </a:solidFill>
          <a:latin typeface="Calibri" pitchFamily="34" charset="0"/>
        </a:defRPr>
      </a:lvl8pPr>
      <a:lvl9pPr marL="1828649" algn="ctr" rtl="0" fontAlgn="base">
        <a:spcBef>
          <a:spcPct val="0"/>
        </a:spcBef>
        <a:spcAft>
          <a:spcPct val="0"/>
        </a:spcAft>
        <a:defRPr sz="4400">
          <a:solidFill>
            <a:schemeClr val="tx1"/>
          </a:solidFill>
          <a:latin typeface="Calibri" pitchFamily="34" charset="0"/>
        </a:defRPr>
      </a:lvl9pPr>
    </p:titleStyle>
    <p:bodyStyle>
      <a:lvl1pPr marL="342871" indent="-342871"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889" indent="-285726"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2906" indent="-228581"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068" indent="-228581"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230" indent="-228581"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393" indent="-228581" algn="l" defTabSz="91432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555" indent="-228581" algn="l" defTabSz="91432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718" indent="-228581" algn="l" defTabSz="91432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880" indent="-228581" algn="l" defTabSz="91432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325" rtl="0" eaLnBrk="1" latinLnBrk="0" hangingPunct="1">
        <a:defRPr sz="1800" kern="1200">
          <a:solidFill>
            <a:schemeClr val="tx1"/>
          </a:solidFill>
          <a:latin typeface="+mn-lt"/>
          <a:ea typeface="+mn-ea"/>
          <a:cs typeface="+mn-cs"/>
        </a:defRPr>
      </a:lvl1pPr>
      <a:lvl2pPr marL="457162" algn="l" defTabSz="914325" rtl="0" eaLnBrk="1" latinLnBrk="0" hangingPunct="1">
        <a:defRPr sz="1800" kern="1200">
          <a:solidFill>
            <a:schemeClr val="tx1"/>
          </a:solidFill>
          <a:latin typeface="+mn-lt"/>
          <a:ea typeface="+mn-ea"/>
          <a:cs typeface="+mn-cs"/>
        </a:defRPr>
      </a:lvl2pPr>
      <a:lvl3pPr marL="914325" algn="l" defTabSz="914325" rtl="0" eaLnBrk="1" latinLnBrk="0" hangingPunct="1">
        <a:defRPr sz="1800" kern="1200">
          <a:solidFill>
            <a:schemeClr val="tx1"/>
          </a:solidFill>
          <a:latin typeface="+mn-lt"/>
          <a:ea typeface="+mn-ea"/>
          <a:cs typeface="+mn-cs"/>
        </a:defRPr>
      </a:lvl3pPr>
      <a:lvl4pPr marL="1371487" algn="l" defTabSz="914325" rtl="0" eaLnBrk="1" latinLnBrk="0" hangingPunct="1">
        <a:defRPr sz="1800" kern="1200">
          <a:solidFill>
            <a:schemeClr val="tx1"/>
          </a:solidFill>
          <a:latin typeface="+mn-lt"/>
          <a:ea typeface="+mn-ea"/>
          <a:cs typeface="+mn-cs"/>
        </a:defRPr>
      </a:lvl4pPr>
      <a:lvl5pPr marL="1828649" algn="l" defTabSz="914325" rtl="0" eaLnBrk="1" latinLnBrk="0" hangingPunct="1">
        <a:defRPr sz="1800" kern="1200">
          <a:solidFill>
            <a:schemeClr val="tx1"/>
          </a:solidFill>
          <a:latin typeface="+mn-lt"/>
          <a:ea typeface="+mn-ea"/>
          <a:cs typeface="+mn-cs"/>
        </a:defRPr>
      </a:lvl5pPr>
      <a:lvl6pPr marL="2285811" algn="l" defTabSz="914325" rtl="0" eaLnBrk="1" latinLnBrk="0" hangingPunct="1">
        <a:defRPr sz="1800" kern="1200">
          <a:solidFill>
            <a:schemeClr val="tx1"/>
          </a:solidFill>
          <a:latin typeface="+mn-lt"/>
          <a:ea typeface="+mn-ea"/>
          <a:cs typeface="+mn-cs"/>
        </a:defRPr>
      </a:lvl6pPr>
      <a:lvl7pPr marL="2742974" algn="l" defTabSz="914325" rtl="0" eaLnBrk="1" latinLnBrk="0" hangingPunct="1">
        <a:defRPr sz="1800" kern="1200">
          <a:solidFill>
            <a:schemeClr val="tx1"/>
          </a:solidFill>
          <a:latin typeface="+mn-lt"/>
          <a:ea typeface="+mn-ea"/>
          <a:cs typeface="+mn-cs"/>
        </a:defRPr>
      </a:lvl7pPr>
      <a:lvl8pPr marL="3200136" algn="l" defTabSz="914325" rtl="0" eaLnBrk="1" latinLnBrk="0" hangingPunct="1">
        <a:defRPr sz="1800" kern="1200">
          <a:solidFill>
            <a:schemeClr val="tx1"/>
          </a:solidFill>
          <a:latin typeface="+mn-lt"/>
          <a:ea typeface="+mn-ea"/>
          <a:cs typeface="+mn-cs"/>
        </a:defRPr>
      </a:lvl8pPr>
      <a:lvl9pPr marL="3657299" algn="l" defTabSz="914325"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27536989"/>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gif"/></Relationships>
</file>

<file path=ppt/slides/_rels/slide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gif"/></Relationships>
</file>

<file path=ppt/slides/_rels/slide5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gif"/></Relationships>
</file>

<file path=ppt/slides/_rels/slide5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hyperlink" Target="https://vk.com/mispps" TargetMode="External"/><Relationship Id="rId3" Type="http://schemas.openxmlformats.org/officeDocument/2006/relationships/image" Target="../media/image52.png"/><Relationship Id="rId7" Type="http://schemas.openxmlformats.org/officeDocument/2006/relationships/hyperlink" Target="https://www.facebook.com/mispps" TargetMode="External"/><Relationship Id="rId12" Type="http://schemas.openxmlformats.org/officeDocument/2006/relationships/image" Target="../media/image5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4.png"/><Relationship Id="rId11" Type="http://schemas.openxmlformats.org/officeDocument/2006/relationships/hyperlink" Target="https://plus.google.com/+Mispps/" TargetMode="External"/><Relationship Id="rId5" Type="http://schemas.openxmlformats.org/officeDocument/2006/relationships/image" Target="../media/image53.png"/><Relationship Id="rId10" Type="http://schemas.openxmlformats.org/officeDocument/2006/relationships/image" Target="../media/image5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WordArt 3"/>
          <p:cNvSpPr>
            <a:spLocks noChangeArrowheads="1" noChangeShapeType="1" noTextEdit="1"/>
          </p:cNvSpPr>
          <p:nvPr/>
        </p:nvSpPr>
        <p:spPr bwMode="auto">
          <a:xfrm>
            <a:off x="683568" y="0"/>
            <a:ext cx="7560840" cy="841276"/>
          </a:xfrm>
          <a:prstGeom prst="rect">
            <a:avLst/>
          </a:prstGeom>
        </p:spPr>
        <p:txBody>
          <a:bodyPr wrap="none" lIns="91433" tIns="45716" rIns="91433" bIns="45716" fromWordArt="1">
            <a:prstTxWarp prst="textTriangle">
              <a:avLst>
                <a:gd name="adj" fmla="val 48380"/>
              </a:avLst>
            </a:prstTxWarp>
            <a:scene3d>
              <a:camera prst="perspectiveAbove"/>
              <a:lightRig rig="legacyNormal3" dir="t"/>
            </a:scene3d>
            <a:sp3d extrusionH="887400" prstMaterial="legacyMatte">
              <a:bevelT w="38100" h="38100" prst="angle"/>
              <a:extrusionClr>
                <a:srgbClr val="0066CC"/>
              </a:extrusionClr>
            </a:sp3d>
          </a:bodyPr>
          <a:lstStyle/>
          <a:p>
            <a:pPr algn="ct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Humor en Navidad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66564" name="WordArt 4"/>
          <p:cNvSpPr>
            <a:spLocks noChangeArrowheads="1" noChangeShapeType="1" noTextEdit="1"/>
          </p:cNvSpPr>
          <p:nvPr/>
        </p:nvSpPr>
        <p:spPr bwMode="auto">
          <a:xfrm>
            <a:off x="683568" y="1070889"/>
            <a:ext cx="7775575" cy="1000132"/>
          </a:xfrm>
          <a:prstGeom prst="rect">
            <a:avLst/>
          </a:prstGeom>
        </p:spPr>
        <p:txBody>
          <a:bodyPr wrap="none" lIns="91433" tIns="45716" rIns="91433" bIns="45716" fromWordArt="1">
            <a:prstTxWarp prst="textDeflate">
              <a:avLst>
                <a:gd name="adj" fmla="val 19375"/>
              </a:avLst>
            </a:prstTxWarp>
            <a:scene3d>
              <a:camera prst="perspectiveRelaxedModerately"/>
              <a:lightRig rig="threePt" dir="t"/>
            </a:scene3d>
            <a:sp3d extrusionH="57150">
              <a:bevelT w="38100" h="38100" prst="angle"/>
            </a:sp3d>
          </a:bodyPr>
          <a:lstStyle/>
          <a:p>
            <a:pPr algn="ct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de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La 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66565" name="WordArt 5"/>
          <p:cNvSpPr>
            <a:spLocks noChangeArrowheads="1" noChangeShapeType="1" noTextEdit="1"/>
          </p:cNvSpPr>
          <p:nvPr/>
        </p:nvSpPr>
        <p:spPr bwMode="auto">
          <a:xfrm>
            <a:off x="1187624" y="2198598"/>
            <a:ext cx="6840538" cy="792088"/>
          </a:xfrm>
          <a:prstGeom prst="rect">
            <a:avLst/>
          </a:prstGeom>
        </p:spPr>
        <p:txBody>
          <a:bodyPr wrap="none" lIns="91433" tIns="45716" rIns="91433" bIns="45716" fromWordArt="1">
            <a:prstTxWarp prst="textFadeUp">
              <a:avLst>
                <a:gd name="adj" fmla="val 3903"/>
              </a:avLst>
            </a:prstTxWarp>
            <a:scene3d>
              <a:camera prst="perspectiveRelaxedModerately"/>
              <a:lightRig rig="threePt" dir="t"/>
            </a:scene3d>
            <a:sp3d extrusionH="57150">
              <a:bevelT w="38100" h="38100" prst="angle"/>
            </a:sp3d>
          </a:bodyPr>
          <a:lstStyle/>
          <a:p>
            <a:pPr algn="ct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Diseño</a:t>
            </a: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a:t>
            </a:r>
            <a:endPar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66566" name="WordArt 6"/>
          <p:cNvSpPr>
            <a:spLocks noChangeArrowheads="1" noChangeShapeType="1" noTextEdit="1"/>
          </p:cNvSpPr>
          <p:nvPr/>
        </p:nvSpPr>
        <p:spPr bwMode="auto">
          <a:xfrm>
            <a:off x="1857356" y="3286128"/>
            <a:ext cx="5544616" cy="720080"/>
          </a:xfrm>
          <a:prstGeom prst="rect">
            <a:avLst/>
          </a:prstGeom>
        </p:spPr>
        <p:txBody>
          <a:bodyPr wrap="none" lIns="91433" tIns="45716" rIns="91433" bIns="45716" fromWordArt="1">
            <a:prstTxWarp prst="textInflate">
              <a:avLst>
                <a:gd name="adj" fmla="val 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00FF00"/>
                    </a:gs>
                    <a:gs pos="100000">
                      <a:srgbClr val="009900"/>
                    </a:gs>
                  </a:gsLst>
                  <a:lin ang="5400000" scaled="1"/>
                </a:gradFill>
                <a:effectLst>
                  <a:prstShdw prst="shdw17" dist="17961" dir="2700000">
                    <a:srgbClr val="009900"/>
                  </a:prstShdw>
                </a:effectLst>
                <a:latin typeface="High Tower Text"/>
              </a:rPr>
              <a:t> </a:t>
            </a:r>
            <a:r>
              <a:rPr lang="es-ES" sz="3600" kern="10" dirty="0" smtClean="0">
                <a:ln w="9525">
                  <a:noFill/>
                  <a:round/>
                  <a:headEnd/>
                  <a:tailEnd/>
                </a:ln>
                <a:gradFill rotWithShape="1">
                  <a:gsLst>
                    <a:gs pos="0">
                      <a:srgbClr val="00FF00"/>
                    </a:gs>
                    <a:gs pos="100000">
                      <a:srgbClr val="009900"/>
                    </a:gs>
                  </a:gsLst>
                  <a:lin ang="5400000" scaled="1"/>
                </a:gradFill>
                <a:effectLst>
                  <a:prstShdw prst="shdw17" dist="17961" dir="2700000">
                    <a:srgbClr val="009900"/>
                  </a:prstShdw>
                  <a:reflection blurRad="6350" stA="60000" endA="900" endPos="58000" dir="5400000" sy="-100000" algn="bl" rotWithShape="0"/>
                </a:effectLst>
                <a:latin typeface="High Tower Text"/>
              </a:rPr>
              <a:t>VICENTE GARCÍA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2700000">
                  <a:srgbClr val="009900"/>
                </a:prstShdw>
                <a:reflection blurRad="6350" stA="60000" endA="900" endPos="58000" dir="5400000" sy="-100000" algn="bl" rotWithShape="0"/>
              </a:effectLst>
              <a:latin typeface="High Tower Text"/>
            </a:endParaRPr>
          </a:p>
        </p:txBody>
      </p:sp>
      <p:sp>
        <p:nvSpPr>
          <p:cNvPr id="66568" name="WordArt 8"/>
          <p:cNvSpPr>
            <a:spLocks noChangeArrowheads="1" noChangeShapeType="1" noTextEdit="1"/>
          </p:cNvSpPr>
          <p:nvPr/>
        </p:nvSpPr>
        <p:spPr bwMode="auto">
          <a:xfrm>
            <a:off x="2643174" y="4357698"/>
            <a:ext cx="4176464" cy="737196"/>
          </a:xfrm>
          <a:prstGeom prst="rect">
            <a:avLst/>
          </a:prstGeom>
        </p:spPr>
        <p:txBody>
          <a:bodyPr wrap="none" lIns="91433" tIns="45716" rIns="91433" bIns="45716"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2800" kern="10" dirty="0" smtClean="0">
                <a:ln w="9525">
                  <a:noFill/>
                  <a:round/>
                  <a:headEnd/>
                  <a:tailEnd/>
                </a:ln>
                <a:solidFill>
                  <a:srgbClr val="FFFFFF"/>
                </a:solidFill>
                <a:effectLst>
                  <a:prstShdw prst="shdw17" dist="17961" dir="13500000">
                    <a:srgbClr val="999999"/>
                  </a:prstShdw>
                </a:effectLst>
                <a:latin typeface="Arial Black"/>
              </a:rPr>
              <a:t> </a:t>
            </a:r>
            <a:r>
              <a:rPr lang="es-ES" sz="2800" kern="10" dirty="0" smtClean="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Arial Black"/>
              </a:rPr>
              <a:t>Pulsa Ratón</a:t>
            </a:r>
            <a:r>
              <a:rPr lang="es-ES" sz="2800" kern="10" dirty="0" smtClean="0">
                <a:ln w="9525">
                  <a:noFill/>
                  <a:round/>
                  <a:headEnd/>
                  <a:tailEnd/>
                </a:ln>
                <a:solidFill>
                  <a:srgbClr val="FFFFFF"/>
                </a:solidFill>
                <a:effectLst>
                  <a:prstShdw prst="shdw17" dist="17961" dir="13500000">
                    <a:srgbClr val="999999"/>
                  </a:prstShdw>
                </a:effectLst>
                <a:latin typeface="Arial Black"/>
              </a:rPr>
              <a:t> </a:t>
            </a:r>
            <a:endParaRPr lang="es-ES" sz="2800" kern="10" dirty="0">
              <a:ln w="9525">
                <a:noFill/>
                <a:round/>
                <a:headEnd/>
                <a:tailEnd/>
              </a:ln>
              <a:solidFill>
                <a:srgbClr val="FFFFFF"/>
              </a:solidFill>
              <a:effectLst>
                <a:prstShdw prst="shdw17" dist="17961" dir="13500000">
                  <a:srgbClr val="999999"/>
                </a:prstShdw>
              </a:effectLst>
              <a:latin typeface="Arial Black"/>
            </a:endParaRPr>
          </a:p>
        </p:txBody>
      </p:sp>
      <p:pic>
        <p:nvPicPr>
          <p:cNvPr id="7" name="6 Imagen" descr="Pulsar raton 3.gif"/>
          <p:cNvPicPr>
            <a:picLocks noChangeAspect="1"/>
          </p:cNvPicPr>
          <p:nvPr/>
        </p:nvPicPr>
        <p:blipFill>
          <a:blip r:embed="rId3"/>
          <a:stretch>
            <a:fillRect/>
          </a:stretch>
        </p:blipFill>
        <p:spPr>
          <a:xfrm>
            <a:off x="7138039" y="4261362"/>
            <a:ext cx="1670763" cy="927981"/>
          </a:xfrm>
          <a:prstGeom prst="rect">
            <a:avLst/>
          </a:prstGeom>
        </p:spPr>
      </p:pic>
      <p:pic>
        <p:nvPicPr>
          <p:cNvPr id="8" name="18 Imagen" descr="TgC_Navidad_2.gif"/>
          <p:cNvPicPr>
            <a:picLocks noChangeAspect="1"/>
          </p:cNvPicPr>
          <p:nvPr/>
        </p:nvPicPr>
        <p:blipFill>
          <a:blip r:embed="rId4" cstate="print"/>
          <a:srcRect/>
          <a:stretch>
            <a:fillRect/>
          </a:stretch>
        </p:blipFill>
        <p:spPr bwMode="auto">
          <a:xfrm rot="16200000">
            <a:off x="-1224855" y="1455393"/>
            <a:ext cx="2771426" cy="321716"/>
          </a:xfrm>
          <a:prstGeom prst="rect">
            <a:avLst/>
          </a:prstGeom>
          <a:noFill/>
          <a:ln w="9525">
            <a:noFill/>
            <a:miter lim="800000"/>
            <a:headEnd/>
            <a:tailEnd/>
          </a:ln>
        </p:spPr>
      </p:pic>
      <p:pic>
        <p:nvPicPr>
          <p:cNvPr id="9" name="10 Imagen" descr="TgC_Navidad_2.gif"/>
          <p:cNvPicPr>
            <a:picLocks noChangeAspect="1"/>
          </p:cNvPicPr>
          <p:nvPr/>
        </p:nvPicPr>
        <p:blipFill>
          <a:blip r:embed="rId4" cstate="print"/>
          <a:srcRect/>
          <a:stretch>
            <a:fillRect/>
          </a:stretch>
        </p:blipFill>
        <p:spPr bwMode="auto">
          <a:xfrm>
            <a:off x="233151" y="-4236"/>
            <a:ext cx="939800" cy="311150"/>
          </a:xfrm>
          <a:prstGeom prst="rect">
            <a:avLst/>
          </a:prstGeom>
          <a:noFill/>
          <a:ln w="9525">
            <a:noFill/>
            <a:miter lim="800000"/>
            <a:headEnd/>
            <a:tailEnd/>
          </a:ln>
        </p:spPr>
      </p:pic>
      <p:pic>
        <p:nvPicPr>
          <p:cNvPr id="10" name="8 Imagen" descr="TgC_Navidad_2.gif"/>
          <p:cNvPicPr>
            <a:picLocks noChangeAspect="1"/>
          </p:cNvPicPr>
          <p:nvPr/>
        </p:nvPicPr>
        <p:blipFill>
          <a:blip r:embed="rId4" cstate="print"/>
          <a:srcRect/>
          <a:stretch>
            <a:fillRect/>
          </a:stretch>
        </p:blipFill>
        <p:spPr bwMode="auto">
          <a:xfrm>
            <a:off x="1071457" y="21546"/>
            <a:ext cx="2306638" cy="311150"/>
          </a:xfrm>
          <a:prstGeom prst="rect">
            <a:avLst/>
          </a:prstGeom>
          <a:noFill/>
          <a:ln w="9525">
            <a:noFill/>
            <a:miter lim="800000"/>
            <a:headEnd/>
            <a:tailEnd/>
          </a:ln>
        </p:spPr>
      </p:pic>
      <p:pic>
        <p:nvPicPr>
          <p:cNvPr id="11" name="6 Imagen" descr="TgC_Navidad_2.gif"/>
          <p:cNvPicPr>
            <a:picLocks noChangeAspect="1"/>
          </p:cNvPicPr>
          <p:nvPr/>
        </p:nvPicPr>
        <p:blipFill>
          <a:blip r:embed="rId4" cstate="print"/>
          <a:srcRect/>
          <a:stretch>
            <a:fillRect/>
          </a:stretch>
        </p:blipFill>
        <p:spPr bwMode="auto">
          <a:xfrm>
            <a:off x="3303312" y="47328"/>
            <a:ext cx="2306638" cy="311150"/>
          </a:xfrm>
          <a:prstGeom prst="rect">
            <a:avLst/>
          </a:prstGeom>
          <a:noFill/>
          <a:ln w="9525">
            <a:noFill/>
            <a:miter lim="800000"/>
            <a:headEnd/>
            <a:tailEnd/>
          </a:ln>
        </p:spPr>
      </p:pic>
      <p:pic>
        <p:nvPicPr>
          <p:cNvPr id="12" name="7 Imagen" descr="TgC_Navidad_2.gif"/>
          <p:cNvPicPr>
            <a:picLocks noChangeAspect="1"/>
          </p:cNvPicPr>
          <p:nvPr/>
        </p:nvPicPr>
        <p:blipFill>
          <a:blip r:embed="rId4" cstate="print"/>
          <a:srcRect/>
          <a:stretch>
            <a:fillRect/>
          </a:stretch>
        </p:blipFill>
        <p:spPr bwMode="auto">
          <a:xfrm>
            <a:off x="5578476" y="55003"/>
            <a:ext cx="2306638" cy="268288"/>
          </a:xfrm>
          <a:prstGeom prst="rect">
            <a:avLst/>
          </a:prstGeom>
          <a:noFill/>
          <a:ln w="9525">
            <a:noFill/>
            <a:miter lim="800000"/>
            <a:headEnd/>
            <a:tailEnd/>
          </a:ln>
        </p:spPr>
      </p:pic>
      <p:pic>
        <p:nvPicPr>
          <p:cNvPr id="13" name="9 Imagen" descr="TgC_Navidad_2.gif"/>
          <p:cNvPicPr>
            <a:picLocks noChangeAspect="1"/>
          </p:cNvPicPr>
          <p:nvPr/>
        </p:nvPicPr>
        <p:blipFill>
          <a:blip r:embed="rId4" cstate="print"/>
          <a:srcRect/>
          <a:stretch>
            <a:fillRect/>
          </a:stretch>
        </p:blipFill>
        <p:spPr bwMode="auto">
          <a:xfrm>
            <a:off x="7885114" y="57116"/>
            <a:ext cx="1119187" cy="311150"/>
          </a:xfrm>
          <a:prstGeom prst="rect">
            <a:avLst/>
          </a:prstGeom>
          <a:noFill/>
          <a:ln w="9525">
            <a:noFill/>
            <a:miter lim="800000"/>
            <a:headEnd/>
            <a:tailEnd/>
          </a:ln>
        </p:spPr>
      </p:pic>
      <p:pic>
        <p:nvPicPr>
          <p:cNvPr id="14" name="16 Imagen" descr="TgC_Navidad_2.gif"/>
          <p:cNvPicPr>
            <a:picLocks noChangeAspect="1"/>
          </p:cNvPicPr>
          <p:nvPr/>
        </p:nvPicPr>
        <p:blipFill>
          <a:blip r:embed="rId4" cstate="print"/>
          <a:srcRect/>
          <a:stretch>
            <a:fillRect/>
          </a:stretch>
        </p:blipFill>
        <p:spPr bwMode="auto">
          <a:xfrm rot="5400000">
            <a:off x="7584654" y="1369593"/>
            <a:ext cx="2735734" cy="382961"/>
          </a:xfrm>
          <a:prstGeom prst="rect">
            <a:avLst/>
          </a:prstGeom>
          <a:noFill/>
          <a:ln w="9525">
            <a:noFill/>
            <a:miter lim="800000"/>
            <a:headEnd/>
            <a:tailEnd/>
          </a:ln>
        </p:spPr>
      </p:pic>
      <p:pic>
        <p:nvPicPr>
          <p:cNvPr id="15" name="17 Imagen" descr="TgC_Navidad_2.gif"/>
          <p:cNvPicPr>
            <a:picLocks noChangeAspect="1"/>
          </p:cNvPicPr>
          <p:nvPr/>
        </p:nvPicPr>
        <p:blipFill>
          <a:blip r:embed="rId4" cstate="print"/>
          <a:srcRect/>
          <a:stretch>
            <a:fillRect/>
          </a:stretch>
        </p:blipFill>
        <p:spPr bwMode="auto">
          <a:xfrm rot="5400000">
            <a:off x="7665735" y="4043532"/>
            <a:ext cx="2592859" cy="363673"/>
          </a:xfrm>
          <a:prstGeom prst="rect">
            <a:avLst/>
          </a:prstGeom>
          <a:noFill/>
          <a:ln w="9525">
            <a:noFill/>
            <a:miter lim="800000"/>
            <a:headEnd/>
            <a:tailEnd/>
          </a:ln>
        </p:spPr>
      </p:pic>
      <p:pic>
        <p:nvPicPr>
          <p:cNvPr id="16" name="15 Imagen" descr="TgC_Navidad_2.gif"/>
          <p:cNvPicPr>
            <a:picLocks noChangeAspect="1"/>
          </p:cNvPicPr>
          <p:nvPr/>
        </p:nvPicPr>
        <p:blipFill>
          <a:blip r:embed="rId4" cstate="print"/>
          <a:srcRect/>
          <a:stretch>
            <a:fillRect/>
          </a:stretch>
        </p:blipFill>
        <p:spPr bwMode="auto">
          <a:xfrm rot="10800000">
            <a:off x="7924801" y="5355583"/>
            <a:ext cx="1079500" cy="311150"/>
          </a:xfrm>
          <a:prstGeom prst="rect">
            <a:avLst/>
          </a:prstGeom>
          <a:noFill/>
          <a:ln w="9525">
            <a:noFill/>
            <a:miter lim="800000"/>
            <a:headEnd/>
            <a:tailEnd/>
          </a:ln>
        </p:spPr>
      </p:pic>
      <p:pic>
        <p:nvPicPr>
          <p:cNvPr id="17" name="12 Imagen" descr="TgC_Navidad_2.gif"/>
          <p:cNvPicPr>
            <a:picLocks noChangeAspect="1"/>
          </p:cNvPicPr>
          <p:nvPr/>
        </p:nvPicPr>
        <p:blipFill>
          <a:blip r:embed="rId4" cstate="print"/>
          <a:srcRect/>
          <a:stretch>
            <a:fillRect/>
          </a:stretch>
        </p:blipFill>
        <p:spPr bwMode="auto">
          <a:xfrm rot="10800000">
            <a:off x="5591409" y="5382180"/>
            <a:ext cx="2306637" cy="311150"/>
          </a:xfrm>
          <a:prstGeom prst="rect">
            <a:avLst/>
          </a:prstGeom>
          <a:noFill/>
          <a:ln w="9525">
            <a:noFill/>
            <a:miter lim="800000"/>
            <a:headEnd/>
            <a:tailEnd/>
          </a:ln>
        </p:spPr>
      </p:pic>
      <p:pic>
        <p:nvPicPr>
          <p:cNvPr id="18" name="11 Imagen" descr="TgC_Navidad_2.gif"/>
          <p:cNvPicPr>
            <a:picLocks noChangeAspect="1"/>
          </p:cNvPicPr>
          <p:nvPr/>
        </p:nvPicPr>
        <p:blipFill>
          <a:blip r:embed="rId4" cstate="print"/>
          <a:srcRect/>
          <a:stretch>
            <a:fillRect/>
          </a:stretch>
        </p:blipFill>
        <p:spPr bwMode="auto">
          <a:xfrm rot="10800000">
            <a:off x="3276600" y="5389114"/>
            <a:ext cx="2306638" cy="311150"/>
          </a:xfrm>
          <a:prstGeom prst="rect">
            <a:avLst/>
          </a:prstGeom>
          <a:noFill/>
          <a:ln w="9525">
            <a:noFill/>
            <a:miter lim="800000"/>
            <a:headEnd/>
            <a:tailEnd/>
          </a:ln>
        </p:spPr>
      </p:pic>
      <p:pic>
        <p:nvPicPr>
          <p:cNvPr id="19" name="13 Imagen" descr="TgC_Navidad_2.gif"/>
          <p:cNvPicPr>
            <a:picLocks noChangeAspect="1"/>
          </p:cNvPicPr>
          <p:nvPr/>
        </p:nvPicPr>
        <p:blipFill>
          <a:blip r:embed="rId4" cstate="print"/>
          <a:srcRect/>
          <a:stretch>
            <a:fillRect/>
          </a:stretch>
        </p:blipFill>
        <p:spPr bwMode="auto">
          <a:xfrm rot="10800000">
            <a:off x="947996" y="5319990"/>
            <a:ext cx="2306638" cy="342900"/>
          </a:xfrm>
          <a:prstGeom prst="rect">
            <a:avLst/>
          </a:prstGeom>
          <a:noFill/>
          <a:ln w="9525">
            <a:noFill/>
            <a:miter lim="800000"/>
            <a:headEnd/>
            <a:tailEnd/>
          </a:ln>
        </p:spPr>
      </p:pic>
      <p:pic>
        <p:nvPicPr>
          <p:cNvPr id="20" name="14 Imagen" descr="TgC_Navidad_2.gif"/>
          <p:cNvPicPr>
            <a:picLocks noChangeAspect="1"/>
          </p:cNvPicPr>
          <p:nvPr/>
        </p:nvPicPr>
        <p:blipFill>
          <a:blip r:embed="rId4" cstate="print"/>
          <a:srcRect/>
          <a:stretch>
            <a:fillRect/>
          </a:stretch>
        </p:blipFill>
        <p:spPr bwMode="auto">
          <a:xfrm rot="10800000">
            <a:off x="140984" y="5235576"/>
            <a:ext cx="863600" cy="396148"/>
          </a:xfrm>
          <a:prstGeom prst="rect">
            <a:avLst/>
          </a:prstGeom>
          <a:noFill/>
          <a:ln w="9525">
            <a:noFill/>
            <a:miter lim="800000"/>
            <a:headEnd/>
            <a:tailEnd/>
          </a:ln>
        </p:spPr>
      </p:pic>
      <p:pic>
        <p:nvPicPr>
          <p:cNvPr id="21" name="19 Imagen" descr="TgC_Navidad_2.gif"/>
          <p:cNvPicPr>
            <a:picLocks noChangeAspect="1"/>
          </p:cNvPicPr>
          <p:nvPr/>
        </p:nvPicPr>
        <p:blipFill>
          <a:blip r:embed="rId4" cstate="print"/>
          <a:srcRect/>
          <a:stretch>
            <a:fillRect/>
          </a:stretch>
        </p:blipFill>
        <p:spPr bwMode="auto">
          <a:xfrm rot="16200000">
            <a:off x="-1152262" y="3865301"/>
            <a:ext cx="2606953" cy="302427"/>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66563"/>
                                        </p:tgtEl>
                                        <p:attrNameLst>
                                          <p:attrName>style.visibility</p:attrName>
                                        </p:attrNameLst>
                                      </p:cBhvr>
                                      <p:to>
                                        <p:strVal val="visible"/>
                                      </p:to>
                                    </p:set>
                                    <p:anim calcmode="lin" valueType="num">
                                      <p:cBhvr>
                                        <p:cTn id="7" dur="2000" fill="hold"/>
                                        <p:tgtEl>
                                          <p:spTgt spid="66563"/>
                                        </p:tgtEl>
                                        <p:attrNameLst>
                                          <p:attrName>ppt_w</p:attrName>
                                        </p:attrNameLst>
                                      </p:cBhvr>
                                      <p:tavLst>
                                        <p:tav tm="0">
                                          <p:val>
                                            <p:strVal val="4*#ppt_w"/>
                                          </p:val>
                                        </p:tav>
                                        <p:tav tm="100000">
                                          <p:val>
                                            <p:strVal val="#ppt_w"/>
                                          </p:val>
                                        </p:tav>
                                      </p:tavLst>
                                    </p:anim>
                                    <p:anim calcmode="lin" valueType="num">
                                      <p:cBhvr>
                                        <p:cTn id="8" dur="2000" fill="hold"/>
                                        <p:tgtEl>
                                          <p:spTgt spid="66563"/>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17" presetClass="entr" presetSubtype="10" fill="hold" grpId="0" nodeType="afterEffect">
                                  <p:stCondLst>
                                    <p:cond delay="500"/>
                                  </p:stCondLst>
                                  <p:childTnLst>
                                    <p:set>
                                      <p:cBhvr>
                                        <p:cTn id="11" dur="1" fill="hold">
                                          <p:stCondLst>
                                            <p:cond delay="0"/>
                                          </p:stCondLst>
                                        </p:cTn>
                                        <p:tgtEl>
                                          <p:spTgt spid="66564"/>
                                        </p:tgtEl>
                                        <p:attrNameLst>
                                          <p:attrName>style.visibility</p:attrName>
                                        </p:attrNameLst>
                                      </p:cBhvr>
                                      <p:to>
                                        <p:strVal val="visible"/>
                                      </p:to>
                                    </p:set>
                                    <p:anim calcmode="lin" valueType="num">
                                      <p:cBhvr>
                                        <p:cTn id="12" dur="2000" fill="hold"/>
                                        <p:tgtEl>
                                          <p:spTgt spid="66564"/>
                                        </p:tgtEl>
                                        <p:attrNameLst>
                                          <p:attrName>ppt_w</p:attrName>
                                        </p:attrNameLst>
                                      </p:cBhvr>
                                      <p:tavLst>
                                        <p:tav tm="0">
                                          <p:val>
                                            <p:fltVal val="0"/>
                                          </p:val>
                                        </p:tav>
                                        <p:tav tm="100000">
                                          <p:val>
                                            <p:strVal val="#ppt_w"/>
                                          </p:val>
                                        </p:tav>
                                      </p:tavLst>
                                    </p:anim>
                                    <p:anim calcmode="lin" valueType="num">
                                      <p:cBhvr>
                                        <p:cTn id="13" dur="2000" fill="hold"/>
                                        <p:tgtEl>
                                          <p:spTgt spid="66564"/>
                                        </p:tgtEl>
                                        <p:attrNameLst>
                                          <p:attrName>ppt_h</p:attrName>
                                        </p:attrNameLst>
                                      </p:cBhvr>
                                      <p:tavLst>
                                        <p:tav tm="0">
                                          <p:val>
                                            <p:strVal val="#ppt_h"/>
                                          </p:val>
                                        </p:tav>
                                        <p:tav tm="100000">
                                          <p:val>
                                            <p:strVal val="#ppt_h"/>
                                          </p:val>
                                        </p:tav>
                                      </p:tavLst>
                                    </p:anim>
                                  </p:childTnLst>
                                </p:cTn>
                              </p:par>
                            </p:childTnLst>
                          </p:cTn>
                        </p:par>
                        <p:par>
                          <p:cTn id="14" fill="hold">
                            <p:stCondLst>
                              <p:cond delay="4500"/>
                            </p:stCondLst>
                            <p:childTnLst>
                              <p:par>
                                <p:cTn id="15" presetID="42" presetClass="entr" presetSubtype="0" fill="hold" grpId="0" nodeType="afterEffect">
                                  <p:stCondLst>
                                    <p:cond delay="500"/>
                                  </p:stCondLst>
                                  <p:childTnLst>
                                    <p:set>
                                      <p:cBhvr>
                                        <p:cTn id="16" dur="1" fill="hold">
                                          <p:stCondLst>
                                            <p:cond delay="0"/>
                                          </p:stCondLst>
                                        </p:cTn>
                                        <p:tgtEl>
                                          <p:spTgt spid="66565"/>
                                        </p:tgtEl>
                                        <p:attrNameLst>
                                          <p:attrName>style.visibility</p:attrName>
                                        </p:attrNameLst>
                                      </p:cBhvr>
                                      <p:to>
                                        <p:strVal val="visible"/>
                                      </p:to>
                                    </p:set>
                                    <p:animEffect transition="in" filter="fade">
                                      <p:cBhvr>
                                        <p:cTn id="17" dur="2000"/>
                                        <p:tgtEl>
                                          <p:spTgt spid="66565"/>
                                        </p:tgtEl>
                                      </p:cBhvr>
                                    </p:animEffect>
                                    <p:anim calcmode="lin" valueType="num">
                                      <p:cBhvr>
                                        <p:cTn id="18" dur="2000" fill="hold"/>
                                        <p:tgtEl>
                                          <p:spTgt spid="66565"/>
                                        </p:tgtEl>
                                        <p:attrNameLst>
                                          <p:attrName>ppt_x</p:attrName>
                                        </p:attrNameLst>
                                      </p:cBhvr>
                                      <p:tavLst>
                                        <p:tav tm="0">
                                          <p:val>
                                            <p:strVal val="#ppt_x"/>
                                          </p:val>
                                        </p:tav>
                                        <p:tav tm="100000">
                                          <p:val>
                                            <p:strVal val="#ppt_x"/>
                                          </p:val>
                                        </p:tav>
                                      </p:tavLst>
                                    </p:anim>
                                    <p:anim calcmode="lin" valueType="num">
                                      <p:cBhvr>
                                        <p:cTn id="19" dur="2000" fill="hold"/>
                                        <p:tgtEl>
                                          <p:spTgt spid="66565"/>
                                        </p:tgtEl>
                                        <p:attrNameLst>
                                          <p:attrName>ppt_y</p:attrName>
                                        </p:attrNameLst>
                                      </p:cBhvr>
                                      <p:tavLst>
                                        <p:tav tm="0">
                                          <p:val>
                                            <p:strVal val="#ppt_y+.1"/>
                                          </p:val>
                                        </p:tav>
                                        <p:tav tm="100000">
                                          <p:val>
                                            <p:strVal val="#ppt_y"/>
                                          </p:val>
                                        </p:tav>
                                      </p:tavLst>
                                    </p:anim>
                                  </p:childTnLst>
                                </p:cTn>
                              </p:par>
                            </p:childTnLst>
                          </p:cTn>
                        </p:par>
                        <p:par>
                          <p:cTn id="20" fill="hold">
                            <p:stCondLst>
                              <p:cond delay="7000"/>
                            </p:stCondLst>
                            <p:childTnLst>
                              <p:par>
                                <p:cTn id="21" presetID="55" presetClass="entr" presetSubtype="0" fill="hold" grpId="0" nodeType="afterEffect">
                                  <p:stCondLst>
                                    <p:cond delay="500"/>
                                  </p:stCondLst>
                                  <p:childTnLst>
                                    <p:set>
                                      <p:cBhvr>
                                        <p:cTn id="22" dur="1" fill="hold">
                                          <p:stCondLst>
                                            <p:cond delay="0"/>
                                          </p:stCondLst>
                                        </p:cTn>
                                        <p:tgtEl>
                                          <p:spTgt spid="66566"/>
                                        </p:tgtEl>
                                        <p:attrNameLst>
                                          <p:attrName>style.visibility</p:attrName>
                                        </p:attrNameLst>
                                      </p:cBhvr>
                                      <p:to>
                                        <p:strVal val="visible"/>
                                      </p:to>
                                    </p:set>
                                    <p:anim calcmode="lin" valueType="num">
                                      <p:cBhvr>
                                        <p:cTn id="23" dur="2000" fill="hold"/>
                                        <p:tgtEl>
                                          <p:spTgt spid="66566"/>
                                        </p:tgtEl>
                                        <p:attrNameLst>
                                          <p:attrName>ppt_w</p:attrName>
                                        </p:attrNameLst>
                                      </p:cBhvr>
                                      <p:tavLst>
                                        <p:tav tm="0">
                                          <p:val>
                                            <p:strVal val="#ppt_w*0.70"/>
                                          </p:val>
                                        </p:tav>
                                        <p:tav tm="100000">
                                          <p:val>
                                            <p:strVal val="#ppt_w"/>
                                          </p:val>
                                        </p:tav>
                                      </p:tavLst>
                                    </p:anim>
                                    <p:anim calcmode="lin" valueType="num">
                                      <p:cBhvr>
                                        <p:cTn id="24" dur="2000" fill="hold"/>
                                        <p:tgtEl>
                                          <p:spTgt spid="66566"/>
                                        </p:tgtEl>
                                        <p:attrNameLst>
                                          <p:attrName>ppt_h</p:attrName>
                                        </p:attrNameLst>
                                      </p:cBhvr>
                                      <p:tavLst>
                                        <p:tav tm="0">
                                          <p:val>
                                            <p:strVal val="#ppt_h"/>
                                          </p:val>
                                        </p:tav>
                                        <p:tav tm="100000">
                                          <p:val>
                                            <p:strVal val="#ppt_h"/>
                                          </p:val>
                                        </p:tav>
                                      </p:tavLst>
                                    </p:anim>
                                    <p:animEffect transition="in" filter="fade">
                                      <p:cBhvr>
                                        <p:cTn id="25" dur="2000"/>
                                        <p:tgtEl>
                                          <p:spTgt spid="66566"/>
                                        </p:tgtEl>
                                      </p:cBhvr>
                                    </p:animEffect>
                                  </p:childTnLst>
                                </p:cTn>
                              </p:par>
                            </p:childTnLst>
                          </p:cTn>
                        </p:par>
                        <p:par>
                          <p:cTn id="26" fill="hold">
                            <p:stCondLst>
                              <p:cond delay="9500"/>
                            </p:stCondLst>
                            <p:childTnLst>
                              <p:par>
                                <p:cTn id="27" presetID="23" presetClass="entr" presetSubtype="16" repeatCount="3000" fill="hold" grpId="0" nodeType="afterEffect">
                                  <p:stCondLst>
                                    <p:cond delay="500"/>
                                  </p:stCondLst>
                                  <p:childTnLst>
                                    <p:set>
                                      <p:cBhvr>
                                        <p:cTn id="28" dur="1" fill="hold">
                                          <p:stCondLst>
                                            <p:cond delay="0"/>
                                          </p:stCondLst>
                                        </p:cTn>
                                        <p:tgtEl>
                                          <p:spTgt spid="66568"/>
                                        </p:tgtEl>
                                        <p:attrNameLst>
                                          <p:attrName>style.visibility</p:attrName>
                                        </p:attrNameLst>
                                      </p:cBhvr>
                                      <p:to>
                                        <p:strVal val="visible"/>
                                      </p:to>
                                    </p:set>
                                    <p:anim calcmode="lin" valueType="num">
                                      <p:cBhvr>
                                        <p:cTn id="29" dur="1000" fill="hold"/>
                                        <p:tgtEl>
                                          <p:spTgt spid="66568"/>
                                        </p:tgtEl>
                                        <p:attrNameLst>
                                          <p:attrName>ppt_w</p:attrName>
                                        </p:attrNameLst>
                                      </p:cBhvr>
                                      <p:tavLst>
                                        <p:tav tm="0">
                                          <p:val>
                                            <p:fltVal val="0"/>
                                          </p:val>
                                        </p:tav>
                                        <p:tav tm="100000">
                                          <p:val>
                                            <p:strVal val="#ppt_w"/>
                                          </p:val>
                                        </p:tav>
                                      </p:tavLst>
                                    </p:anim>
                                    <p:anim calcmode="lin" valueType="num">
                                      <p:cBhvr>
                                        <p:cTn id="30" dur="1000" fill="hold"/>
                                        <p:tgtEl>
                                          <p:spTgt spid="66568"/>
                                        </p:tgtEl>
                                        <p:attrNameLst>
                                          <p:attrName>ppt_h</p:attrName>
                                        </p:attrNameLst>
                                      </p:cBhvr>
                                      <p:tavLst>
                                        <p:tav tm="0">
                                          <p:val>
                                            <p:fltVal val="0"/>
                                          </p:val>
                                        </p:tav>
                                        <p:tav tm="100000">
                                          <p:val>
                                            <p:strVal val="#ppt_h"/>
                                          </p:val>
                                        </p:tav>
                                      </p:tavLst>
                                    </p:anim>
                                  </p:childTnLst>
                                </p:cTn>
                              </p:par>
                            </p:childTnLst>
                          </p:cTn>
                        </p:par>
                        <p:par>
                          <p:cTn id="31" fill="hold">
                            <p:stCondLst>
                              <p:cond delay="13000"/>
                            </p:stCondLst>
                            <p:childTnLst>
                              <p:par>
                                <p:cTn id="32" presetID="10" presetClass="entr" presetSubtype="0" fill="hold"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animBg="1"/>
      <p:bldP spid="66564" grpId="0" animBg="1"/>
      <p:bldP spid="66565" grpId="0" animBg="1"/>
      <p:bldP spid="66566" grpId="0" animBg="1"/>
      <p:bldP spid="6656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6 Imagen" descr="TgC_Navidad_2.gif"/>
          <p:cNvPicPr>
            <a:picLocks noChangeAspect="1"/>
          </p:cNvPicPr>
          <p:nvPr/>
        </p:nvPicPr>
        <p:blipFill>
          <a:blip r:embed="rId2" cstate="print"/>
          <a:srcRect/>
          <a:stretch>
            <a:fillRect/>
          </a:stretch>
        </p:blipFill>
        <p:spPr bwMode="auto">
          <a:xfrm>
            <a:off x="3303312" y="47328"/>
            <a:ext cx="2306638" cy="311150"/>
          </a:xfrm>
          <a:prstGeom prst="rect">
            <a:avLst/>
          </a:prstGeom>
          <a:noFill/>
          <a:ln w="9525">
            <a:noFill/>
            <a:miter lim="800000"/>
            <a:headEnd/>
            <a:tailEnd/>
          </a:ln>
        </p:spPr>
      </p:pic>
      <p:pic>
        <p:nvPicPr>
          <p:cNvPr id="16" name="7 Imagen" descr="TgC_Navidad_2.gif"/>
          <p:cNvPicPr>
            <a:picLocks noChangeAspect="1"/>
          </p:cNvPicPr>
          <p:nvPr/>
        </p:nvPicPr>
        <p:blipFill>
          <a:blip r:embed="rId2" cstate="print"/>
          <a:srcRect/>
          <a:stretch>
            <a:fillRect/>
          </a:stretch>
        </p:blipFill>
        <p:spPr bwMode="auto">
          <a:xfrm>
            <a:off x="5578476" y="55003"/>
            <a:ext cx="2306638" cy="268288"/>
          </a:xfrm>
          <a:prstGeom prst="rect">
            <a:avLst/>
          </a:prstGeom>
          <a:noFill/>
          <a:ln w="9525">
            <a:noFill/>
            <a:miter lim="800000"/>
            <a:headEnd/>
            <a:tailEnd/>
          </a:ln>
        </p:spPr>
      </p:pic>
      <p:pic>
        <p:nvPicPr>
          <p:cNvPr id="22" name="8 Imagen" descr="TgC_Navidad_2.gif"/>
          <p:cNvPicPr>
            <a:picLocks noChangeAspect="1"/>
          </p:cNvPicPr>
          <p:nvPr/>
        </p:nvPicPr>
        <p:blipFill>
          <a:blip r:embed="rId2" cstate="print"/>
          <a:srcRect/>
          <a:stretch>
            <a:fillRect/>
          </a:stretch>
        </p:blipFill>
        <p:spPr bwMode="auto">
          <a:xfrm>
            <a:off x="1071457" y="21546"/>
            <a:ext cx="2306638" cy="311150"/>
          </a:xfrm>
          <a:prstGeom prst="rect">
            <a:avLst/>
          </a:prstGeom>
          <a:noFill/>
          <a:ln w="9525">
            <a:noFill/>
            <a:miter lim="800000"/>
            <a:headEnd/>
            <a:tailEnd/>
          </a:ln>
        </p:spPr>
      </p:pic>
      <p:pic>
        <p:nvPicPr>
          <p:cNvPr id="23" name="9 Imagen" descr="TgC_Navidad_2.gif"/>
          <p:cNvPicPr>
            <a:picLocks noChangeAspect="1"/>
          </p:cNvPicPr>
          <p:nvPr/>
        </p:nvPicPr>
        <p:blipFill>
          <a:blip r:embed="rId2" cstate="print"/>
          <a:srcRect/>
          <a:stretch>
            <a:fillRect/>
          </a:stretch>
        </p:blipFill>
        <p:spPr bwMode="auto">
          <a:xfrm>
            <a:off x="7885114" y="57116"/>
            <a:ext cx="1119187" cy="311150"/>
          </a:xfrm>
          <a:prstGeom prst="rect">
            <a:avLst/>
          </a:prstGeom>
          <a:noFill/>
          <a:ln w="9525">
            <a:noFill/>
            <a:miter lim="800000"/>
            <a:headEnd/>
            <a:tailEnd/>
          </a:ln>
        </p:spPr>
      </p:pic>
      <p:pic>
        <p:nvPicPr>
          <p:cNvPr id="24" name="10 Imagen" descr="TgC_Navidad_2.gif"/>
          <p:cNvPicPr>
            <a:picLocks noChangeAspect="1"/>
          </p:cNvPicPr>
          <p:nvPr/>
        </p:nvPicPr>
        <p:blipFill>
          <a:blip r:embed="rId2" cstate="print"/>
          <a:srcRect/>
          <a:stretch>
            <a:fillRect/>
          </a:stretch>
        </p:blipFill>
        <p:spPr bwMode="auto">
          <a:xfrm>
            <a:off x="233151" y="-4236"/>
            <a:ext cx="939800" cy="311150"/>
          </a:xfrm>
          <a:prstGeom prst="rect">
            <a:avLst/>
          </a:prstGeom>
          <a:noFill/>
          <a:ln w="9525">
            <a:noFill/>
            <a:miter lim="800000"/>
            <a:headEnd/>
            <a:tailEnd/>
          </a:ln>
        </p:spPr>
      </p:pic>
      <p:pic>
        <p:nvPicPr>
          <p:cNvPr id="25" name="11 Imagen" descr="TgC_Navidad_2.gif"/>
          <p:cNvPicPr>
            <a:picLocks noChangeAspect="1"/>
          </p:cNvPicPr>
          <p:nvPr/>
        </p:nvPicPr>
        <p:blipFill>
          <a:blip r:embed="rId2" cstate="print"/>
          <a:srcRect/>
          <a:stretch>
            <a:fillRect/>
          </a:stretch>
        </p:blipFill>
        <p:spPr bwMode="auto">
          <a:xfrm rot="10800000">
            <a:off x="3276600" y="5389114"/>
            <a:ext cx="2306638" cy="311150"/>
          </a:xfrm>
          <a:prstGeom prst="rect">
            <a:avLst/>
          </a:prstGeom>
          <a:noFill/>
          <a:ln w="9525">
            <a:noFill/>
            <a:miter lim="800000"/>
            <a:headEnd/>
            <a:tailEnd/>
          </a:ln>
        </p:spPr>
      </p:pic>
      <p:pic>
        <p:nvPicPr>
          <p:cNvPr id="26" name="12 Imagen" descr="TgC_Navidad_2.gif"/>
          <p:cNvPicPr>
            <a:picLocks noChangeAspect="1"/>
          </p:cNvPicPr>
          <p:nvPr/>
        </p:nvPicPr>
        <p:blipFill>
          <a:blip r:embed="rId2" cstate="print"/>
          <a:srcRect/>
          <a:stretch>
            <a:fillRect/>
          </a:stretch>
        </p:blipFill>
        <p:spPr bwMode="auto">
          <a:xfrm rot="10800000">
            <a:off x="5591409" y="5382180"/>
            <a:ext cx="2306637" cy="311150"/>
          </a:xfrm>
          <a:prstGeom prst="rect">
            <a:avLst/>
          </a:prstGeom>
          <a:noFill/>
          <a:ln w="9525">
            <a:noFill/>
            <a:miter lim="800000"/>
            <a:headEnd/>
            <a:tailEnd/>
          </a:ln>
        </p:spPr>
      </p:pic>
      <p:pic>
        <p:nvPicPr>
          <p:cNvPr id="27" name="13 Imagen" descr="TgC_Navidad_2.gif"/>
          <p:cNvPicPr>
            <a:picLocks noChangeAspect="1"/>
          </p:cNvPicPr>
          <p:nvPr/>
        </p:nvPicPr>
        <p:blipFill>
          <a:blip r:embed="rId2" cstate="print"/>
          <a:srcRect/>
          <a:stretch>
            <a:fillRect/>
          </a:stretch>
        </p:blipFill>
        <p:spPr bwMode="auto">
          <a:xfrm rot="10800000">
            <a:off x="947996" y="5319990"/>
            <a:ext cx="2306638" cy="342900"/>
          </a:xfrm>
          <a:prstGeom prst="rect">
            <a:avLst/>
          </a:prstGeom>
          <a:noFill/>
          <a:ln w="9525">
            <a:noFill/>
            <a:miter lim="800000"/>
            <a:headEnd/>
            <a:tailEnd/>
          </a:ln>
        </p:spPr>
      </p:pic>
      <p:pic>
        <p:nvPicPr>
          <p:cNvPr id="28" name="14 Imagen" descr="TgC_Navidad_2.gif"/>
          <p:cNvPicPr>
            <a:picLocks noChangeAspect="1"/>
          </p:cNvPicPr>
          <p:nvPr/>
        </p:nvPicPr>
        <p:blipFill>
          <a:blip r:embed="rId2" cstate="print"/>
          <a:srcRect/>
          <a:stretch>
            <a:fillRect/>
          </a:stretch>
        </p:blipFill>
        <p:spPr bwMode="auto">
          <a:xfrm rot="10800000">
            <a:off x="140984" y="5235576"/>
            <a:ext cx="863600" cy="396148"/>
          </a:xfrm>
          <a:prstGeom prst="rect">
            <a:avLst/>
          </a:prstGeom>
          <a:noFill/>
          <a:ln w="9525">
            <a:noFill/>
            <a:miter lim="800000"/>
            <a:headEnd/>
            <a:tailEnd/>
          </a:ln>
        </p:spPr>
      </p:pic>
      <p:pic>
        <p:nvPicPr>
          <p:cNvPr id="29" name="15 Imagen" descr="TgC_Navidad_2.gif"/>
          <p:cNvPicPr>
            <a:picLocks noChangeAspect="1"/>
          </p:cNvPicPr>
          <p:nvPr/>
        </p:nvPicPr>
        <p:blipFill>
          <a:blip r:embed="rId2" cstate="print"/>
          <a:srcRect/>
          <a:stretch>
            <a:fillRect/>
          </a:stretch>
        </p:blipFill>
        <p:spPr bwMode="auto">
          <a:xfrm rot="10800000">
            <a:off x="7924801" y="5355583"/>
            <a:ext cx="1079500" cy="311150"/>
          </a:xfrm>
          <a:prstGeom prst="rect">
            <a:avLst/>
          </a:prstGeom>
          <a:noFill/>
          <a:ln w="9525">
            <a:noFill/>
            <a:miter lim="800000"/>
            <a:headEnd/>
            <a:tailEnd/>
          </a:ln>
        </p:spPr>
      </p:pic>
      <p:pic>
        <p:nvPicPr>
          <p:cNvPr id="30" name="18 Imagen" descr="TgC_Navidad_2.gif"/>
          <p:cNvPicPr>
            <a:picLocks noChangeAspect="1"/>
          </p:cNvPicPr>
          <p:nvPr/>
        </p:nvPicPr>
        <p:blipFill>
          <a:blip r:embed="rId2" cstate="print"/>
          <a:srcRect/>
          <a:stretch>
            <a:fillRect/>
          </a:stretch>
        </p:blipFill>
        <p:spPr bwMode="auto">
          <a:xfrm rot="16200000">
            <a:off x="-1224855" y="1455393"/>
            <a:ext cx="2771426" cy="321716"/>
          </a:xfrm>
          <a:prstGeom prst="rect">
            <a:avLst/>
          </a:prstGeom>
          <a:noFill/>
          <a:ln w="9525">
            <a:noFill/>
            <a:miter lim="800000"/>
            <a:headEnd/>
            <a:tailEnd/>
          </a:ln>
        </p:spPr>
      </p:pic>
      <p:pic>
        <p:nvPicPr>
          <p:cNvPr id="31" name="19 Imagen" descr="TgC_Navidad_2.gif"/>
          <p:cNvPicPr>
            <a:picLocks noChangeAspect="1"/>
          </p:cNvPicPr>
          <p:nvPr/>
        </p:nvPicPr>
        <p:blipFill>
          <a:blip r:embed="rId2" cstate="print"/>
          <a:srcRect/>
          <a:stretch>
            <a:fillRect/>
          </a:stretch>
        </p:blipFill>
        <p:spPr bwMode="auto">
          <a:xfrm rot="16200000">
            <a:off x="-1152262" y="3865301"/>
            <a:ext cx="2606953" cy="302427"/>
          </a:xfrm>
          <a:prstGeom prst="rect">
            <a:avLst/>
          </a:prstGeom>
          <a:noFill/>
          <a:ln w="9525">
            <a:noFill/>
            <a:miter lim="800000"/>
            <a:headEnd/>
            <a:tailEnd/>
          </a:ln>
        </p:spPr>
      </p:pic>
      <p:pic>
        <p:nvPicPr>
          <p:cNvPr id="32" name="16 Imagen" descr="TgC_Navidad_2.gif"/>
          <p:cNvPicPr>
            <a:picLocks noChangeAspect="1"/>
          </p:cNvPicPr>
          <p:nvPr/>
        </p:nvPicPr>
        <p:blipFill>
          <a:blip r:embed="rId2" cstate="print"/>
          <a:srcRect/>
          <a:stretch>
            <a:fillRect/>
          </a:stretch>
        </p:blipFill>
        <p:spPr bwMode="auto">
          <a:xfrm rot="5400000">
            <a:off x="7584654" y="1369593"/>
            <a:ext cx="2735734" cy="382961"/>
          </a:xfrm>
          <a:prstGeom prst="rect">
            <a:avLst/>
          </a:prstGeom>
          <a:noFill/>
          <a:ln w="9525">
            <a:noFill/>
            <a:miter lim="800000"/>
            <a:headEnd/>
            <a:tailEnd/>
          </a:ln>
        </p:spPr>
      </p:pic>
      <p:pic>
        <p:nvPicPr>
          <p:cNvPr id="33" name="17 Imagen" descr="TgC_Navidad_2.gif"/>
          <p:cNvPicPr>
            <a:picLocks noChangeAspect="1"/>
          </p:cNvPicPr>
          <p:nvPr/>
        </p:nvPicPr>
        <p:blipFill>
          <a:blip r:embed="rId2" cstate="print"/>
          <a:srcRect/>
          <a:stretch>
            <a:fillRect/>
          </a:stretch>
        </p:blipFill>
        <p:spPr bwMode="auto">
          <a:xfrm rot="5400000">
            <a:off x="7665735" y="4043532"/>
            <a:ext cx="2592859" cy="363673"/>
          </a:xfrm>
          <a:prstGeom prst="rect">
            <a:avLst/>
          </a:prstGeom>
          <a:noFill/>
          <a:ln w="9525">
            <a:noFill/>
            <a:miter lim="800000"/>
            <a:headEnd/>
            <a:tailEnd/>
          </a:ln>
        </p:spPr>
      </p:pic>
      <p:sp>
        <p:nvSpPr>
          <p:cNvPr id="34" name="3 Rectángulo"/>
          <p:cNvSpPr/>
          <p:nvPr/>
        </p:nvSpPr>
        <p:spPr>
          <a:xfrm>
            <a:off x="1428987" y="302688"/>
            <a:ext cx="6224782" cy="514682"/>
          </a:xfrm>
          <a:prstGeom prst="rect">
            <a:avLst/>
          </a:prstGeom>
          <a:noFill/>
        </p:spPr>
        <p:txBody>
          <a:bodyPr wrap="none" lIns="91433" tIns="45716" rIns="91433" bIns="45716">
            <a:prstTxWarp prst="textChevron">
              <a:avLst/>
            </a:prstTxWarp>
            <a:spAutoFit/>
            <a:scene3d>
              <a:camera prst="perspectiveRelaxedModerately"/>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4000" b="1" dirty="0" smtClean="0">
                <a:ln/>
                <a:solidFill>
                  <a:schemeClr val="accent3"/>
                </a:solidFill>
                <a:effectLst>
                  <a:reflection blurRad="6350" stA="60000" endA="900" endPos="58000" dir="5400000" sy="-100000" algn="bl" rotWithShape="0"/>
                </a:effectLst>
              </a:rPr>
              <a:t> </a:t>
            </a:r>
            <a:r>
              <a:rPr lang="es-ES" sz="4000" b="1" dirty="0" smtClean="0">
                <a:ln/>
                <a:solidFill>
                  <a:schemeClr val="accent3"/>
                </a:solidFill>
                <a:effectLst>
                  <a:reflection blurRad="6350" stA="55000" endA="50" endPos="85000" dir="5400000" sy="-100000" algn="bl" rotWithShape="0"/>
                </a:effectLst>
              </a:rPr>
              <a:t>El Humor en La Navidad </a:t>
            </a:r>
            <a:endParaRPr lang="es-ES" sz="4000" b="1" dirty="0">
              <a:ln/>
              <a:solidFill>
                <a:schemeClr val="accent3"/>
              </a:solidFill>
              <a:effectLst>
                <a:reflection blurRad="6350" stA="55000" endA="50" endPos="85000" dir="5400000" sy="-100000" algn="bl" rotWithShape="0"/>
              </a:effectLst>
            </a:endParaRPr>
          </a:p>
        </p:txBody>
      </p:sp>
      <p:sp>
        <p:nvSpPr>
          <p:cNvPr id="35" name="4 CuadroTexto"/>
          <p:cNvSpPr txBox="1"/>
          <p:nvPr/>
        </p:nvSpPr>
        <p:spPr>
          <a:xfrm>
            <a:off x="536606" y="895815"/>
            <a:ext cx="8072494" cy="1323439"/>
          </a:xfrm>
          <a:prstGeom prst="rect">
            <a:avLst/>
          </a:prstGeom>
          <a:noFill/>
        </p:spPr>
        <p:txBody>
          <a:bodyPr wrap="square" rtlCol="0">
            <a:spAutoFit/>
          </a:bodyPr>
          <a:lstStyle/>
          <a:p>
            <a:r>
              <a:rPr lang="es-ES" sz="2000" i="1" dirty="0" smtClean="0">
                <a:effectLst>
                  <a:glow rad="101600">
                    <a:schemeClr val="accent3">
                      <a:alpha val="60000"/>
                    </a:schemeClr>
                  </a:glow>
                  <a:outerShdw blurRad="38100" dist="38100" dir="2700000" algn="tl">
                    <a:srgbClr val="000000">
                      <a:alpha val="43137"/>
                    </a:srgbClr>
                  </a:outerShdw>
                </a:effectLst>
                <a:latin typeface="Lucida Bright" pitchFamily="18" charset="0"/>
              </a:rPr>
              <a:t>Las fiestas navideñas son el motivo perfecto para reunirnos en familia, celebrar, acordarnos de los que ya no están y poner un poco de humor a todas las tradiciones que las rodean. Y desde hace unos años, la mejor forma de hacerlo es con memes.</a:t>
            </a:r>
            <a:endParaRPr lang="es-ES" sz="2000" i="1" dirty="0">
              <a:effectLst>
                <a:glow rad="101600">
                  <a:schemeClr val="accent3">
                    <a:alpha val="60000"/>
                  </a:schemeClr>
                </a:glow>
                <a:outerShdw blurRad="38100" dist="38100" dir="2700000" algn="tl">
                  <a:srgbClr val="000000">
                    <a:alpha val="43137"/>
                  </a:srgbClr>
                </a:outerShdw>
              </a:effectLst>
              <a:latin typeface="Lucida Bright" pitchFamily="18" charset="0"/>
            </a:endParaRPr>
          </a:p>
        </p:txBody>
      </p:sp>
      <p:sp>
        <p:nvSpPr>
          <p:cNvPr id="36" name="5 CuadroTexto"/>
          <p:cNvSpPr txBox="1"/>
          <p:nvPr/>
        </p:nvSpPr>
        <p:spPr>
          <a:xfrm>
            <a:off x="487406" y="2303668"/>
            <a:ext cx="8001056" cy="1631216"/>
          </a:xfrm>
          <a:prstGeom prst="rect">
            <a:avLst/>
          </a:prstGeom>
          <a:noFill/>
        </p:spPr>
        <p:txBody>
          <a:bodyPr wrap="square" rtlCol="0">
            <a:spAutoFit/>
          </a:bodyPr>
          <a:lstStyle/>
          <a:p>
            <a:r>
              <a:rPr lang="es-ES" sz="2000" i="1" dirty="0" smtClean="0">
                <a:effectLst>
                  <a:glow rad="101600">
                    <a:schemeClr val="accent3">
                      <a:alpha val="60000"/>
                    </a:schemeClr>
                  </a:glow>
                  <a:outerShdw blurRad="38100" dist="38100" dir="2700000" algn="tl">
                    <a:srgbClr val="000000">
                      <a:alpha val="43137"/>
                    </a:srgbClr>
                  </a:outerShdw>
                </a:effectLst>
                <a:latin typeface="Lucida Bright" pitchFamily="18" charset="0"/>
              </a:rPr>
              <a:t>Nos guste o no, Navidad es sinónimo de comidas familiares y de amigos y, por supuesto, de memes que hablan de esas cenas de Navidad en las que comes, comes y comes y acabas… ¡con unos kilitos de más! Y es que somos capaces de sacarle humor hasta a estas situaciones.</a:t>
            </a:r>
            <a:endParaRPr lang="es-ES" sz="2000" i="1" dirty="0">
              <a:effectLst>
                <a:glow rad="101600">
                  <a:schemeClr val="accent3">
                    <a:alpha val="60000"/>
                  </a:schemeClr>
                </a:glow>
                <a:outerShdw blurRad="38100" dist="38100" dir="2700000" algn="tl">
                  <a:srgbClr val="000000">
                    <a:alpha val="43137"/>
                  </a:srgbClr>
                </a:outerShdw>
              </a:effectLst>
              <a:latin typeface="Lucida Bright" pitchFamily="18" charset="0"/>
            </a:endParaRPr>
          </a:p>
        </p:txBody>
      </p:sp>
      <p:sp>
        <p:nvSpPr>
          <p:cNvPr id="37" name="6 CuadroTexto"/>
          <p:cNvSpPr txBox="1"/>
          <p:nvPr/>
        </p:nvSpPr>
        <p:spPr>
          <a:xfrm>
            <a:off x="500034" y="4000508"/>
            <a:ext cx="8001056" cy="1323439"/>
          </a:xfrm>
          <a:prstGeom prst="rect">
            <a:avLst/>
          </a:prstGeom>
          <a:noFill/>
        </p:spPr>
        <p:txBody>
          <a:bodyPr wrap="square" rtlCol="0">
            <a:spAutoFit/>
          </a:bodyPr>
          <a:lstStyle/>
          <a:p>
            <a:r>
              <a:rPr lang="es-ES" sz="2000" i="1" dirty="0" smtClean="0">
                <a:effectLst>
                  <a:glow rad="101600">
                    <a:schemeClr val="accent3">
                      <a:alpha val="60000"/>
                    </a:schemeClr>
                  </a:glow>
                  <a:outerShdw blurRad="38100" dist="38100" dir="2700000" algn="tl">
                    <a:srgbClr val="000000">
                      <a:alpha val="43137"/>
                    </a:srgbClr>
                  </a:outerShdw>
                </a:effectLst>
                <a:latin typeface="Lucida Bright" pitchFamily="18" charset="0"/>
              </a:rPr>
              <a:t>El humor en esta ocasión es un especial de chistes de Navidad con el humor gráfico que ronda por las redes sociales y que más nos ha hecho reír. La mejor manera de pasar las </a:t>
            </a:r>
          </a:p>
          <a:p>
            <a:r>
              <a:rPr lang="es-ES" sz="2000" i="1" dirty="0" smtClean="0">
                <a:effectLst>
                  <a:glow rad="101600">
                    <a:schemeClr val="accent3">
                      <a:alpha val="60000"/>
                    </a:schemeClr>
                  </a:glow>
                  <a:outerShdw blurRad="38100" dist="38100" dir="2700000" algn="tl">
                    <a:srgbClr val="000000">
                      <a:alpha val="43137"/>
                    </a:srgbClr>
                  </a:outerShdw>
                </a:effectLst>
                <a:latin typeface="Lucida Bright" pitchFamily="18" charset="0"/>
              </a:rPr>
              <a:t>fiestas navideñas con una sonrisa en la cara.</a:t>
            </a:r>
            <a:endParaRPr lang="es-ES" sz="2000" i="1" dirty="0">
              <a:effectLst>
                <a:glow rad="101600">
                  <a:schemeClr val="accent3">
                    <a:alpha val="60000"/>
                  </a:schemeClr>
                </a:glow>
                <a:outerShdw blurRad="38100" dist="38100" dir="2700000" algn="tl">
                  <a:srgbClr val="000000">
                    <a:alpha val="43137"/>
                  </a:srgbClr>
                </a:outerShdw>
              </a:effectLst>
              <a:latin typeface="Lucida Bright" pitchFamily="18" charset="0"/>
            </a:endParaRPr>
          </a:p>
        </p:txBody>
      </p:sp>
      <p:pic>
        <p:nvPicPr>
          <p:cNvPr id="38" name="2 Imagen" descr="Pulsar raton 3.gif"/>
          <p:cNvPicPr>
            <a:picLocks noChangeAspect="1"/>
          </p:cNvPicPr>
          <p:nvPr/>
        </p:nvPicPr>
        <p:blipFill>
          <a:blip r:embed="rId3" cstate="print"/>
          <a:stretch>
            <a:fillRect/>
          </a:stretch>
        </p:blipFill>
        <p:spPr>
          <a:xfrm>
            <a:off x="7429520" y="4500574"/>
            <a:ext cx="1445528" cy="805198"/>
          </a:xfrm>
          <a:prstGeom prst="rect">
            <a:avLst/>
          </a:prstGeom>
        </p:spPr>
      </p:pic>
    </p:spTree>
    <p:extLst>
      <p:ext uri="{BB962C8B-B14F-4D97-AF65-F5344CB8AC3E}">
        <p14:creationId xmlns:p14="http://schemas.microsoft.com/office/powerpoint/2010/main" val="2575300008"/>
      </p:ext>
    </p:extLst>
  </p:cSld>
  <p:clrMapOvr>
    <a:masterClrMapping/>
  </p:clrMapOvr>
  <mc:AlternateContent xmlns:mc="http://schemas.openxmlformats.org/markup-compatibility/2006">
    <mc:Choice xmlns:p14="http://schemas.microsoft.com/office/powerpoint/2010/main" Requires="p14">
      <p:transition spd="slow" p14:dur="225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2000"/>
                                        <p:tgtEl>
                                          <p:spTgt spid="34"/>
                                        </p:tgtEl>
                                      </p:cBhvr>
                                    </p:animEffect>
                                    <p:anim calcmode="lin" valueType="num">
                                      <p:cBhvr>
                                        <p:cTn id="8" dur="2000" fill="hold"/>
                                        <p:tgtEl>
                                          <p:spTgt spid="34"/>
                                        </p:tgtEl>
                                        <p:attrNameLst>
                                          <p:attrName>ppt_x</p:attrName>
                                        </p:attrNameLst>
                                      </p:cBhvr>
                                      <p:tavLst>
                                        <p:tav tm="0">
                                          <p:val>
                                            <p:strVal val="#ppt_x"/>
                                          </p:val>
                                        </p:tav>
                                        <p:tav tm="100000">
                                          <p:val>
                                            <p:strVal val="#ppt_x"/>
                                          </p:val>
                                        </p:tav>
                                      </p:tavLst>
                                    </p:anim>
                                    <p:anim calcmode="lin" valueType="num">
                                      <p:cBhvr>
                                        <p:cTn id="9" dur="2000" fill="hold"/>
                                        <p:tgtEl>
                                          <p:spTgt spid="3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5"/>
                                        </p:tgtEl>
                                        <p:attrNameLst>
                                          <p:attrName>style.visibility</p:attrName>
                                        </p:attrNameLst>
                                      </p:cBhvr>
                                      <p:to>
                                        <p:strVal val="visible"/>
                                      </p:to>
                                    </p:set>
                                    <p:animEffect transition="in" filter="fade">
                                      <p:cBhvr>
                                        <p:cTn id="13" dur="1000"/>
                                        <p:tgtEl>
                                          <p:spTgt spid="35"/>
                                        </p:tgtEl>
                                      </p:cBhvr>
                                    </p:animEffect>
                                    <p:anim calcmode="lin" valueType="num">
                                      <p:cBhvr>
                                        <p:cTn id="14" dur="1000" fill="hold"/>
                                        <p:tgtEl>
                                          <p:spTgt spid="35"/>
                                        </p:tgtEl>
                                        <p:attrNameLst>
                                          <p:attrName>ppt_x</p:attrName>
                                        </p:attrNameLst>
                                      </p:cBhvr>
                                      <p:tavLst>
                                        <p:tav tm="0">
                                          <p:val>
                                            <p:strVal val="#ppt_x-.1"/>
                                          </p:val>
                                        </p:tav>
                                        <p:tav tm="100000">
                                          <p:val>
                                            <p:strVal val="#ppt_x"/>
                                          </p:val>
                                        </p:tav>
                                      </p:tavLst>
                                    </p:anim>
                                    <p:anim calcmode="lin" valueType="num">
                                      <p:cBhvr>
                                        <p:cTn id="15" dur="1000" fill="hold"/>
                                        <p:tgtEl>
                                          <p:spTgt spid="35"/>
                                        </p:tgtEl>
                                        <p:attrNameLst>
                                          <p:attrName>ppt_y</p:attrName>
                                        </p:attrNameLst>
                                      </p:cBhvr>
                                      <p:tavLst>
                                        <p:tav tm="0">
                                          <p:val>
                                            <p:strVal val="#ppt_y"/>
                                          </p:val>
                                        </p:tav>
                                        <p:tav tm="100000">
                                          <p:val>
                                            <p:strVal val="#ppt_y"/>
                                          </p:val>
                                        </p:tav>
                                      </p:tavLst>
                                    </p:anim>
                                  </p:childTnLst>
                                </p:cTn>
                              </p:par>
                            </p:childTnLst>
                          </p:cTn>
                        </p:par>
                        <p:par>
                          <p:cTn id="16" fill="hold">
                            <p:stCondLst>
                              <p:cond delay="229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36"/>
                                        </p:tgtEl>
                                        <p:attrNameLst>
                                          <p:attrName>style.visibility</p:attrName>
                                        </p:attrNameLst>
                                      </p:cBhvr>
                                      <p:to>
                                        <p:strVal val="visible"/>
                                      </p:to>
                                    </p:set>
                                    <p:animEffect transition="in" filter="fade">
                                      <p:cBhvr>
                                        <p:cTn id="19" dur="1000"/>
                                        <p:tgtEl>
                                          <p:spTgt spid="36"/>
                                        </p:tgtEl>
                                      </p:cBhvr>
                                    </p:animEffect>
                                    <p:anim calcmode="lin" valueType="num">
                                      <p:cBhvr>
                                        <p:cTn id="20" dur="1000" fill="hold"/>
                                        <p:tgtEl>
                                          <p:spTgt spid="36"/>
                                        </p:tgtEl>
                                        <p:attrNameLst>
                                          <p:attrName>ppt_x</p:attrName>
                                        </p:attrNameLst>
                                      </p:cBhvr>
                                      <p:tavLst>
                                        <p:tav tm="0">
                                          <p:val>
                                            <p:strVal val="#ppt_x-.1"/>
                                          </p:val>
                                        </p:tav>
                                        <p:tav tm="100000">
                                          <p:val>
                                            <p:strVal val="#ppt_x"/>
                                          </p:val>
                                        </p:tav>
                                      </p:tavLst>
                                    </p:anim>
                                    <p:anim calcmode="lin" valueType="num">
                                      <p:cBhvr>
                                        <p:cTn id="21" dur="1000" fill="hold"/>
                                        <p:tgtEl>
                                          <p:spTgt spid="36"/>
                                        </p:tgtEl>
                                        <p:attrNameLst>
                                          <p:attrName>ppt_y</p:attrName>
                                        </p:attrNameLst>
                                      </p:cBhvr>
                                      <p:tavLst>
                                        <p:tav tm="0">
                                          <p:val>
                                            <p:strVal val="#ppt_y"/>
                                          </p:val>
                                        </p:tav>
                                        <p:tav tm="100000">
                                          <p:val>
                                            <p:strVal val="#ppt_y"/>
                                          </p:val>
                                        </p:tav>
                                      </p:tavLst>
                                    </p:anim>
                                  </p:childTnLst>
                                </p:cTn>
                              </p:par>
                            </p:childTnLst>
                          </p:cTn>
                        </p:par>
                        <p:par>
                          <p:cTn id="22" fill="hold">
                            <p:stCondLst>
                              <p:cond delay="45900"/>
                            </p:stCondLst>
                            <p:childTnLst>
                              <p:par>
                                <p:cTn id="23" presetID="40" presetClass="entr" presetSubtype="0" fill="hold" grpId="0" nodeType="afterEffect">
                                  <p:stCondLst>
                                    <p:cond delay="500"/>
                                  </p:stCondLst>
                                  <p:iterate type="lt">
                                    <p:tmPct val="10000"/>
                                  </p:iterate>
                                  <p:childTnLst>
                                    <p:set>
                                      <p:cBhvr>
                                        <p:cTn id="24" dur="1" fill="hold">
                                          <p:stCondLst>
                                            <p:cond delay="0"/>
                                          </p:stCondLst>
                                        </p:cTn>
                                        <p:tgtEl>
                                          <p:spTgt spid="37"/>
                                        </p:tgtEl>
                                        <p:attrNameLst>
                                          <p:attrName>style.visibility</p:attrName>
                                        </p:attrNameLst>
                                      </p:cBhvr>
                                      <p:to>
                                        <p:strVal val="visible"/>
                                      </p:to>
                                    </p:set>
                                    <p:animEffect transition="in" filter="fade">
                                      <p:cBhvr>
                                        <p:cTn id="25" dur="1000"/>
                                        <p:tgtEl>
                                          <p:spTgt spid="37"/>
                                        </p:tgtEl>
                                      </p:cBhvr>
                                    </p:animEffect>
                                    <p:anim calcmode="lin" valueType="num">
                                      <p:cBhvr>
                                        <p:cTn id="26" dur="1000" fill="hold"/>
                                        <p:tgtEl>
                                          <p:spTgt spid="37"/>
                                        </p:tgtEl>
                                        <p:attrNameLst>
                                          <p:attrName>ppt_x</p:attrName>
                                        </p:attrNameLst>
                                      </p:cBhvr>
                                      <p:tavLst>
                                        <p:tav tm="0">
                                          <p:val>
                                            <p:strVal val="#ppt_x-.1"/>
                                          </p:val>
                                        </p:tav>
                                        <p:tav tm="100000">
                                          <p:val>
                                            <p:strVal val="#ppt_x"/>
                                          </p:val>
                                        </p:tav>
                                      </p:tavLst>
                                    </p:anim>
                                    <p:anim calcmode="lin" valueType="num">
                                      <p:cBhvr>
                                        <p:cTn id="27" dur="1000" fill="hold"/>
                                        <p:tgtEl>
                                          <p:spTgt spid="37"/>
                                        </p:tgtEl>
                                        <p:attrNameLst>
                                          <p:attrName>ppt_y</p:attrName>
                                        </p:attrNameLst>
                                      </p:cBhvr>
                                      <p:tavLst>
                                        <p:tav tm="0">
                                          <p:val>
                                            <p:strVal val="#ppt_y"/>
                                          </p:val>
                                        </p:tav>
                                        <p:tav tm="100000">
                                          <p:val>
                                            <p:strVal val="#ppt_y"/>
                                          </p:val>
                                        </p:tav>
                                      </p:tavLst>
                                    </p:anim>
                                  </p:childTnLst>
                                </p:cTn>
                              </p:par>
                              <p:par>
                                <p:cTn id="28" presetID="10" presetClass="entr" presetSubtype="0" fill="hold" nodeType="withEffect">
                                  <p:stCondLst>
                                    <p:cond delay="3000"/>
                                  </p:stCondLst>
                                  <p:childTnLst>
                                    <p:set>
                                      <p:cBhvr>
                                        <p:cTn id="29" dur="1" fill="hold">
                                          <p:stCondLst>
                                            <p:cond delay="0"/>
                                          </p:stCondLst>
                                        </p:cTn>
                                        <p:tgtEl>
                                          <p:spTgt spid="38"/>
                                        </p:tgtEl>
                                        <p:attrNameLst>
                                          <p:attrName>style.visibility</p:attrName>
                                        </p:attrNameLst>
                                      </p:cBhvr>
                                      <p:to>
                                        <p:strVal val="visible"/>
                                      </p:to>
                                    </p:set>
                                    <p:animEffect transition="in" filter="fade">
                                      <p:cBhvr>
                                        <p:cTn id="30" dur="2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aj_Mahal_2 ENTRADA.jpg"/>
          <p:cNvPicPr>
            <a:picLocks noChangeAspect="1"/>
          </p:cNvPicPr>
          <p:nvPr/>
        </p:nvPicPr>
        <p:blipFill>
          <a:blip r:embed="rId3"/>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7" name="6 Imagen" descr="Taj_Mahal_2 ENTRADA.jpg"/>
          <p:cNvPicPr>
            <a:picLocks noChangeAspect="1"/>
          </p:cNvPicPr>
          <p:nvPr/>
        </p:nvPicPr>
        <p:blipFill>
          <a:blip r:embed="rId3"/>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pic>
        <p:nvPicPr>
          <p:cNvPr id="5" name="4 Imagen" descr="Pulsar raton 3.gif"/>
          <p:cNvPicPr>
            <a:picLocks noChangeAspect="1"/>
          </p:cNvPicPr>
          <p:nvPr/>
        </p:nvPicPr>
        <p:blipFill>
          <a:blip r:embed="rId4"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ripple dir="ru"/>
        <p:sndAc>
          <p:stSnd loop="1">
            <p:snd r:embed="rId2" name="Variadas.wav"/>
          </p:stSnd>
        </p:sndAc>
      </p:transition>
    </mc:Choice>
    <mc:Fallback xmlns="">
      <p:transition spd="slow">
        <p:fade/>
        <p:sndAc>
          <p:stSnd loop="1">
            <p:snd r:embed="rId5"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5000"/>
                                        <p:tgtEl>
                                          <p:spTgt spid="7"/>
                                        </p:tgtEl>
                                      </p:cBhvr>
                                    </p:animEffect>
                                  </p:childTnLst>
                                </p:cTn>
                              </p:par>
                            </p:childTnLst>
                          </p:cTn>
                        </p:par>
                        <p:par>
                          <p:cTn id="19" fill="hold">
                            <p:stCondLst>
                              <p:cond delay="5000"/>
                            </p:stCondLst>
                            <p:childTnLst>
                              <p:par>
                                <p:cTn id="20" presetID="10" presetClass="entr" presetSubtype="0"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42cc11810a19.jpg"/>
          <p:cNvPicPr>
            <a:picLocks noGrp="1" noChangeAspect="1"/>
          </p:cNvPicPr>
          <p:nvPr>
            <p:ph idx="1"/>
          </p:nvPr>
        </p:nvPicPr>
        <p:blipFill>
          <a:blip r:embed="rId2"/>
          <a:stretch>
            <a:fillRect/>
          </a:stretch>
        </p:blipFill>
        <p:spPr>
          <a:xfrm>
            <a:off x="5524" y="0"/>
            <a:ext cx="9138476"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12" name="11 Lágrima"/>
          <p:cNvSpPr/>
          <p:nvPr/>
        </p:nvSpPr>
        <p:spPr>
          <a:xfrm rot="18937742" flipH="1" flipV="1">
            <a:off x="-3811223" y="1853950"/>
            <a:ext cx="49957" cy="42554"/>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3" name="12 Lágrima"/>
          <p:cNvSpPr/>
          <p:nvPr/>
        </p:nvSpPr>
        <p:spPr>
          <a:xfrm rot="20689045" flipV="1">
            <a:off x="12034246" y="-32443"/>
            <a:ext cx="45719" cy="3809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4" name="13 Lágrima"/>
          <p:cNvSpPr/>
          <p:nvPr/>
        </p:nvSpPr>
        <p:spPr>
          <a:xfrm rot="16871572" flipV="1">
            <a:off x="-2630389" y="-21219"/>
            <a:ext cx="38099" cy="6869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5" name="14 Lágrima"/>
          <p:cNvSpPr/>
          <p:nvPr/>
        </p:nvSpPr>
        <p:spPr>
          <a:xfrm rot="19055765">
            <a:off x="-7570724" y="372562"/>
            <a:ext cx="5050822" cy="4509053"/>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20" name="19 Rectángulo"/>
          <p:cNvSpPr/>
          <p:nvPr/>
        </p:nvSpPr>
        <p:spPr>
          <a:xfrm>
            <a:off x="0" y="0"/>
            <a:ext cx="9144000" cy="5715000"/>
          </a:xfrm>
          <a:prstGeom prst="rect">
            <a:avLst/>
          </a:prstGeom>
          <a:solidFill>
            <a:schemeClr val="bg2">
              <a:lumMod val="20000"/>
              <a:lumOff val="8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7" name="16 Rectángulo"/>
          <p:cNvSpPr/>
          <p:nvPr/>
        </p:nvSpPr>
        <p:spPr>
          <a:xfrm>
            <a:off x="1" y="0"/>
            <a:ext cx="9143999" cy="5715000"/>
          </a:xfrm>
          <a:prstGeom prst="rect">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9" name="8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17"/>
                                        </p:tgtEl>
                                      </p:cBhvr>
                                    </p:animEffect>
                                    <p:set>
                                      <p:cBhvr>
                                        <p:cTn id="7" dur="1" fill="hold">
                                          <p:stCondLst>
                                            <p:cond delay="4999"/>
                                          </p:stCondLst>
                                        </p:cTn>
                                        <p:tgtEl>
                                          <p:spTgt spid="17"/>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20"/>
                                        </p:tgtEl>
                                      </p:cBhvr>
                                    </p:animEffect>
                                    <p:set>
                                      <p:cBhvr>
                                        <p:cTn id="10" dur="1" fill="hold">
                                          <p:stCondLst>
                                            <p:cond delay="4999"/>
                                          </p:stCondLst>
                                        </p:cTn>
                                        <p:tgtEl>
                                          <p:spTgt spid="20"/>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par>
                          <p:cTn id="18" fill="hold">
                            <p:stCondLst>
                              <p:cond delay="5000"/>
                            </p:stCondLst>
                            <p:childTnLst>
                              <p:par>
                                <p:cTn id="19" presetID="10" presetClass="entr" presetSubtype="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5374688.jpg"/>
          <p:cNvPicPr>
            <a:picLocks noChangeAspect="1"/>
          </p:cNvPicPr>
          <p:nvPr/>
        </p:nvPicPr>
        <p:blipFill>
          <a:blip r:embed="rId2"/>
          <a:stretch>
            <a:fillRect/>
          </a:stretch>
        </p:blipFill>
        <p:spPr bwMode="auto">
          <a:xfrm>
            <a:off x="0" y="-357210"/>
            <a:ext cx="9144000" cy="607221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6" name="5 Rectángulo"/>
          <p:cNvSpPr/>
          <p:nvPr/>
        </p:nvSpPr>
        <p:spPr>
          <a:xfrm>
            <a:off x="7715250" y="0"/>
            <a:ext cx="142875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8" name="7 Imagen" descr="55374688.jpg"/>
          <p:cNvPicPr>
            <a:picLocks noChangeAspect="1"/>
          </p:cNvPicPr>
          <p:nvPr/>
        </p:nvPicPr>
        <p:blipFill>
          <a:blip r:embed="rId2"/>
          <a:stretch>
            <a:fillRect/>
          </a:stretch>
        </p:blipFill>
        <p:spPr bwMode="auto">
          <a:xfrm>
            <a:off x="0" y="-357210"/>
            <a:ext cx="9144000" cy="607221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pic>
      <p:sp>
        <p:nvSpPr>
          <p:cNvPr id="9" name="8 Rectángulo"/>
          <p:cNvSpPr/>
          <p:nvPr/>
        </p:nvSpPr>
        <p:spPr>
          <a:xfrm>
            <a:off x="0" y="0"/>
            <a:ext cx="9144000" cy="5715000"/>
          </a:xfrm>
          <a:prstGeom prst="rect">
            <a:avLst/>
          </a:prstGeom>
          <a:solidFill>
            <a:schemeClr val="tx1">
              <a:lumMod val="9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7" name="6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wedge/>
      </p:transition>
    </mc:Choice>
    <mc:Fallback xmlns="">
      <p:transition spd="slow">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fltVal val="0"/>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4000" fill="hold"/>
                                        <p:tgtEl>
                                          <p:spTgt spid="8"/>
                                        </p:tgtEl>
                                        <p:attrNameLst>
                                          <p:attrName>ppt_w</p:attrName>
                                        </p:attrNameLst>
                                      </p:cBhvr>
                                      <p:tavLst>
                                        <p:tav tm="0">
                                          <p:val>
                                            <p:fltVal val="0"/>
                                          </p:val>
                                        </p:tav>
                                        <p:tav tm="100000">
                                          <p:val>
                                            <p:strVal val="#ppt_w"/>
                                          </p:val>
                                        </p:tav>
                                      </p:tavLst>
                                    </p:anim>
                                    <p:anim calcmode="lin" valueType="num">
                                      <p:cBhvr>
                                        <p:cTn id="15" dur="4000" fill="hold"/>
                                        <p:tgtEl>
                                          <p:spTgt spid="8"/>
                                        </p:tgtEl>
                                        <p:attrNameLst>
                                          <p:attrName>ppt_h</p:attrName>
                                        </p:attrNameLst>
                                      </p:cBhvr>
                                      <p:tavLst>
                                        <p:tav tm="0">
                                          <p:val>
                                            <p:strVal val="#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5000"/>
                                        <p:tgtEl>
                                          <p:spTgt spid="4"/>
                                        </p:tgtEl>
                                      </p:cBhvr>
                                    </p:animEffect>
                                  </p:childTnLst>
                                </p:cTn>
                              </p:par>
                              <p:par>
                                <p:cTn id="19" presetID="5" presetClass="entr" presetSubtype="1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checkerboard(across)">
                                      <p:cBhvr>
                                        <p:cTn id="21" dur="5000"/>
                                        <p:tgtEl>
                                          <p:spTgt spid="8"/>
                                        </p:tgtEl>
                                      </p:cBhvr>
                                    </p:animEffect>
                                  </p:childTnLst>
                                </p:cTn>
                              </p:par>
                            </p:childTnLst>
                          </p:cTn>
                        </p:par>
                        <p:par>
                          <p:cTn id="22" fill="hold">
                            <p:stCondLst>
                              <p:cond delay="5000"/>
                            </p:stCondLst>
                            <p:childTnLst>
                              <p:par>
                                <p:cTn id="23" presetID="10"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9144000" cy="5715000"/>
          </a:xfrm>
          <a:prstGeom prst="rect">
            <a:avLst/>
          </a:prstGeom>
          <a:solidFill>
            <a:srgbClr val="75367A"/>
          </a:solidFill>
          <a:ln>
            <a:noFill/>
          </a:ln>
        </p:spPr>
        <p:style>
          <a:lnRef idx="2">
            <a:schemeClr val="accent1">
              <a:shade val="50000"/>
            </a:schemeClr>
          </a:lnRef>
          <a:fillRef idx="1">
            <a:schemeClr val="accent1"/>
          </a:fillRef>
          <a:effectRef idx="0">
            <a:schemeClr val="accent1"/>
          </a:effectRef>
          <a:fontRef idx="minor">
            <a:schemeClr val="lt1"/>
          </a:fontRef>
        </p:style>
        <p:txBody>
          <a:bodyPr lIns="74432" tIns="37216" rIns="74432" bIns="37216" rtlCol="0" anchor="ctr"/>
          <a:lstStyle/>
          <a:p>
            <a:pPr algn="ctr"/>
            <a:endParaRPr lang="es-ES"/>
          </a:p>
        </p:txBody>
      </p:sp>
      <p:pic>
        <p:nvPicPr>
          <p:cNvPr id="4" name="3 Imagen" descr="24915365.jpg"/>
          <p:cNvPicPr>
            <a:picLocks noChangeAspect="1"/>
          </p:cNvPicPr>
          <p:nvPr/>
        </p:nvPicPr>
        <p:blipFill>
          <a:blip r:embed="rId2"/>
          <a:stretch>
            <a:fillRect/>
          </a:stretch>
        </p:blipFill>
        <p:spPr bwMode="auto">
          <a:xfrm>
            <a:off x="1987256" y="0"/>
            <a:ext cx="5169488" cy="5715000"/>
          </a:xfrm>
          <a:prstGeom prst="rect">
            <a:avLst/>
          </a:prstGeom>
          <a:noFill/>
          <a:ln w="9525">
            <a:noFill/>
            <a:miter lim="800000"/>
            <a:headEnd/>
            <a:tailEnd/>
          </a:ln>
          <a:effectLst>
            <a:outerShdw blurRad="44450" dist="27940" dir="5400000" algn="ctr">
              <a:srgbClr val="000000">
                <a:alpha val="32000"/>
              </a:srgbClr>
            </a:outerShdw>
          </a:effectLst>
        </p:spPr>
      </p:pic>
      <p:pic>
        <p:nvPicPr>
          <p:cNvPr id="7" name="6 Imagen" descr="24915365.jpg"/>
          <p:cNvPicPr>
            <a:picLocks noChangeAspect="1"/>
          </p:cNvPicPr>
          <p:nvPr/>
        </p:nvPicPr>
        <p:blipFill>
          <a:blip r:embed="rId2"/>
          <a:stretch>
            <a:fillRect/>
          </a:stretch>
        </p:blipFill>
        <p:spPr bwMode="auto">
          <a:xfrm>
            <a:off x="1987257" y="0"/>
            <a:ext cx="5169488" cy="5715000"/>
          </a:xfrm>
          <a:prstGeom prst="rect">
            <a:avLst/>
          </a:prstGeom>
          <a:noFill/>
          <a:ln w="9525">
            <a:noFill/>
            <a:miter lim="800000"/>
            <a:headEnd/>
            <a:tailEnd/>
          </a:ln>
          <a:effectLst>
            <a:outerShdw blurRad="44450" dist="27940" dir="5400000" algn="ctr">
              <a:srgbClr val="000000">
                <a:alpha val="32000"/>
              </a:srgbClr>
            </a:outerShdw>
          </a:effectLst>
        </p:spPr>
      </p:pic>
      <p:pic>
        <p:nvPicPr>
          <p:cNvPr id="6" name="5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circle(out)">
                                      <p:cBhvr>
                                        <p:cTn id="14" dur="5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0" fill="hold"/>
                                        <p:tgtEl>
                                          <p:spTgt spid="7"/>
                                        </p:tgtEl>
                                        <p:attrNameLst>
                                          <p:attrName>ppt_w</p:attrName>
                                        </p:attrNameLst>
                                      </p:cBhvr>
                                      <p:tavLst>
                                        <p:tav tm="0">
                                          <p:val>
                                            <p:strVal val="4/3*#ppt_w"/>
                                          </p:val>
                                        </p:tav>
                                        <p:tav tm="100000">
                                          <p:val>
                                            <p:strVal val="#ppt_w"/>
                                          </p:val>
                                        </p:tav>
                                      </p:tavLst>
                                    </p:anim>
                                    <p:anim calcmode="lin" valueType="num">
                                      <p:cBhvr>
                                        <p:cTn id="18" dur="5000" fill="hold"/>
                                        <p:tgtEl>
                                          <p:spTgt spid="7"/>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10"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lor Negr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2052" name="Rectangle 4"/>
          <p:cNvSpPr>
            <a:spLocks noChangeArrowheads="1"/>
          </p:cNvSpPr>
          <p:nvPr/>
        </p:nvSpPr>
        <p:spPr bwMode="auto">
          <a:xfrm>
            <a:off x="539552" y="409228"/>
            <a:ext cx="8136905"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 sz="2000" b="1" i="1" u="none" strike="noStrike" cap="none" normalizeH="0" baseline="0" dirty="0" smtClean="0">
                <a:ln>
                  <a:noFill/>
                </a:ln>
                <a:solidFill>
                  <a:schemeClr val="tx1"/>
                </a:solidFill>
                <a:effectLst>
                  <a:outerShdw blurRad="38100" dist="38100" dir="2700000" algn="tl">
                    <a:srgbClr val="000000">
                      <a:alpha val="43137"/>
                    </a:srgbClr>
                  </a:outerShdw>
                </a:effectLst>
                <a:latin typeface="Lucida Bright" pitchFamily="18" charset="0"/>
                <a:ea typeface="Calibri" pitchFamily="34" charset="0"/>
                <a:cs typeface="Arial" pitchFamily="34" charset="0"/>
              </a:rPr>
              <a:t>   </a:t>
            </a:r>
          </a:p>
        </p:txBody>
      </p:sp>
      <p:pic>
        <p:nvPicPr>
          <p:cNvPr id="6" name="5 Imagen" descr="Pulsar raton 3.gif"/>
          <p:cNvPicPr>
            <a:picLocks noChangeAspect="1"/>
          </p:cNvPicPr>
          <p:nvPr/>
        </p:nvPicPr>
        <p:blipFill>
          <a:blip r:embed="rId3" cstate="print"/>
          <a:stretch>
            <a:fillRect/>
          </a:stretch>
        </p:blipFill>
        <p:spPr>
          <a:xfrm rot="1026998">
            <a:off x="7442632" y="4052812"/>
            <a:ext cx="1445528" cy="792088"/>
          </a:xfrm>
          <a:prstGeom prst="rect">
            <a:avLst/>
          </a:prstGeom>
        </p:spPr>
      </p:pic>
      <p:sp>
        <p:nvSpPr>
          <p:cNvPr id="5" name="4 CuadroTexto"/>
          <p:cNvSpPr txBox="1"/>
          <p:nvPr/>
        </p:nvSpPr>
        <p:spPr>
          <a:xfrm>
            <a:off x="642910" y="428608"/>
            <a:ext cx="7929618" cy="1323439"/>
          </a:xfrm>
          <a:prstGeom prst="rect">
            <a:avLst/>
          </a:prstGeom>
          <a:noFill/>
        </p:spPr>
        <p:txBody>
          <a:bodyPr wrap="square" rtlCol="0">
            <a:spAutoFit/>
          </a:bodyPr>
          <a:lstStyle/>
          <a:p>
            <a:r>
              <a:rPr lang="es-ES" sz="2000" i="1" dirty="0" smtClean="0">
                <a:effectLst>
                  <a:outerShdw blurRad="38100" dist="38100" dir="2700000" algn="tl">
                    <a:srgbClr val="000000">
                      <a:alpha val="43137"/>
                    </a:srgbClr>
                  </a:outerShdw>
                </a:effectLst>
                <a:latin typeface="Lucida Bright" pitchFamily="18" charset="0"/>
              </a:rPr>
              <a:t>Le tocan a un hombre 50 millones de euros en la Lotería de Navidad y le preguntan. "Y ahora, ¿a qué va a dedicar usted los primeros millones?". "Yo, a pagar deudas". "Sí, pero ¿y los otros?". "Los otros que esperen".</a:t>
            </a:r>
            <a:endParaRPr lang="es-ES" sz="2000" i="1" dirty="0">
              <a:effectLst>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642910" y="2000244"/>
            <a:ext cx="7929618" cy="1323439"/>
          </a:xfrm>
          <a:prstGeom prst="rect">
            <a:avLst/>
          </a:prstGeom>
          <a:noFill/>
        </p:spPr>
        <p:txBody>
          <a:bodyPr wrap="square" rtlCol="0">
            <a:spAutoFit/>
          </a:bodyPr>
          <a:lstStyle/>
          <a:p>
            <a:r>
              <a:rPr lang="es-ES" sz="2000" i="1" dirty="0" smtClean="0">
                <a:effectLst>
                  <a:outerShdw blurRad="38100" dist="38100" dir="2700000" algn="tl">
                    <a:srgbClr val="000000">
                      <a:alpha val="43137"/>
                    </a:srgbClr>
                  </a:outerShdw>
                </a:effectLst>
                <a:latin typeface="Lucida Bright" pitchFamily="18" charset="0"/>
              </a:rPr>
              <a:t>Dos de </a:t>
            </a:r>
            <a:r>
              <a:rPr lang="es-ES" sz="2000" i="1" dirty="0" err="1" smtClean="0">
                <a:effectLst>
                  <a:outerShdw blurRad="38100" dist="38100" dir="2700000" algn="tl">
                    <a:srgbClr val="000000">
                      <a:alpha val="43137"/>
                    </a:srgbClr>
                  </a:outerShdw>
                </a:effectLst>
                <a:latin typeface="Lucida Bright" pitchFamily="18" charset="0"/>
              </a:rPr>
              <a:t>Lepe</a:t>
            </a:r>
            <a:r>
              <a:rPr lang="es-ES" sz="2000" i="1" dirty="0" smtClean="0">
                <a:effectLst>
                  <a:outerShdw blurRad="38100" dist="38100" dir="2700000" algn="tl">
                    <a:srgbClr val="000000">
                      <a:alpha val="43137"/>
                    </a:srgbClr>
                  </a:outerShdw>
                </a:effectLst>
                <a:latin typeface="Lucida Bright" pitchFamily="18" charset="0"/>
              </a:rPr>
              <a:t> se van al bosque en busca de un abeto para Navidad. Después de varias horas dando vueltas y más vueltas, uno le dice al otro: "Bueno, ¡ya está bien! El próximo abeto que veamos lo cogemos tenga o no tenga bolas de navidad".</a:t>
            </a:r>
            <a:endParaRPr lang="es-ES" sz="2000" i="1" dirty="0">
              <a:effectLst>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642910" y="3643318"/>
            <a:ext cx="7143800" cy="1631216"/>
          </a:xfrm>
          <a:prstGeom prst="rect">
            <a:avLst/>
          </a:prstGeom>
          <a:noFill/>
        </p:spPr>
        <p:txBody>
          <a:bodyPr wrap="square" rtlCol="0">
            <a:spAutoFit/>
          </a:bodyPr>
          <a:lstStyle/>
          <a:p>
            <a:r>
              <a:rPr lang="es-ES" sz="2000" i="1" dirty="0" smtClean="0">
                <a:effectLst>
                  <a:outerShdw blurRad="38100" dist="38100" dir="2700000" algn="tl">
                    <a:srgbClr val="000000">
                      <a:alpha val="43137"/>
                    </a:srgbClr>
                  </a:outerShdw>
                </a:effectLst>
                <a:latin typeface="Lucida Bright" pitchFamily="18" charset="0"/>
              </a:rPr>
              <a:t>El juez le pregunta a un acusado: "¿De qué se le acusa?". "De haber hecho mis compras navideñas con anticipación, Señoría". "Hombre, pero eso no es un delito, ¿Con cuánta anticipación las hizo usted?". "Antes que abrieran la tienda".</a:t>
            </a:r>
            <a:endParaRPr lang="es-ES" sz="2000" i="1" dirty="0">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5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052"/>
                                        </p:tgtEl>
                                        <p:attrNameLst>
                                          <p:attrName>style.visibility</p:attrName>
                                        </p:attrNameLst>
                                      </p:cBhvr>
                                      <p:to>
                                        <p:strVal val="visible"/>
                                      </p:to>
                                    </p:set>
                                    <p:animEffect transition="in" filter="fade">
                                      <p:cBhvr>
                                        <p:cTn id="13" dur="2000"/>
                                        <p:tgtEl>
                                          <p:spTgt spid="2052"/>
                                        </p:tgtEl>
                                      </p:cBhvr>
                                    </p:animEffect>
                                  </p:childTnLst>
                                </p:cTn>
                              </p:par>
                              <p:par>
                                <p:cTn id="14" presetID="40" presetClass="entr" presetSubtype="0" fill="hold" grpId="0" nodeType="withEffect">
                                  <p:stCondLst>
                                    <p:cond delay="150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0000"/>
                            </p:stCondLst>
                            <p:childTnLst>
                              <p:par>
                                <p:cTn id="20" presetID="40" presetClass="entr" presetSubtype="0" fill="hold" grpId="0" nodeType="afterEffect">
                                  <p:stCondLst>
                                    <p:cond delay="50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par>
                          <p:cTn id="25" fill="hold">
                            <p:stCondLst>
                              <p:cond delay="40400"/>
                            </p:stCondLst>
                            <p:childTnLst>
                              <p:par>
                                <p:cTn id="26" presetID="40" presetClass="entr" presetSubtype="0" fill="hold" grpId="0" nodeType="afterEffect">
                                  <p:stCondLst>
                                    <p:cond delay="50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p:bldP spid="5" grpId="0"/>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1"/>
            <a:ext cx="9143999" cy="6025852"/>
          </a:xfrm>
          <a:prstGeom prst="rect">
            <a:avLst/>
          </a:prstGeom>
          <a:noFill/>
          <a:ln w="9525">
            <a:noFill/>
            <a:miter lim="800000"/>
            <a:headEnd/>
            <a:tailEnd/>
          </a:ln>
          <a:effectLst>
            <a:outerShdw blurRad="44450" dist="27940" dir="5400000" algn="ctr">
              <a:srgbClr val="000000">
                <a:alpha val="32000"/>
              </a:srgbClr>
            </a:outerShdw>
          </a:effectLst>
        </p:spPr>
      </p:pic>
      <p:sp>
        <p:nvSpPr>
          <p:cNvPr id="12" name="11 Rectángulo"/>
          <p:cNvSpPr/>
          <p:nvPr/>
        </p:nvSpPr>
        <p:spPr>
          <a:xfrm>
            <a:off x="179389" y="193205"/>
            <a:ext cx="8785225" cy="5328591"/>
          </a:xfrm>
          <a:prstGeom prst="rect">
            <a:avLst/>
          </a:prstGeom>
          <a:solidFill>
            <a:schemeClr val="accent6">
              <a:lumMod val="60000"/>
              <a:lumOff val="40000"/>
              <a:alpha val="66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1" name="10 Rectángulo"/>
          <p:cNvSpPr/>
          <p:nvPr/>
        </p:nvSpPr>
        <p:spPr>
          <a:xfrm>
            <a:off x="539553" y="481236"/>
            <a:ext cx="8207375" cy="4824536"/>
          </a:xfrm>
          <a:prstGeom prst="rect">
            <a:avLst/>
          </a:prstGeom>
          <a:solidFill>
            <a:schemeClr val="accent6">
              <a:lumMod val="75000"/>
              <a:alpha val="66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5" name="4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12"/>
                                        </p:tgtEl>
                                      </p:cBhvr>
                                    </p:animEffect>
                                    <p:set>
                                      <p:cBhvr>
                                        <p:cTn id="7" dur="1" fill="hold">
                                          <p:stCondLst>
                                            <p:cond delay="4999"/>
                                          </p:stCondLst>
                                        </p:cTn>
                                        <p:tgtEl>
                                          <p:spTgt spid="12"/>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11"/>
                                        </p:tgtEl>
                                      </p:cBhvr>
                                    </p:animEffect>
                                    <p:set>
                                      <p:cBhvr>
                                        <p:cTn id="10" dur="1" fill="hold">
                                          <p:stCondLst>
                                            <p:cond delay="4999"/>
                                          </p:stCondLst>
                                        </p:cTn>
                                        <p:tgtEl>
                                          <p:spTgt spid="11"/>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5000"/>
                                        <p:tgtEl>
                                          <p:spTgt spid="4"/>
                                        </p:tgtEl>
                                      </p:cBhvr>
                                    </p:animEffect>
                                  </p:childTnLst>
                                </p:cTn>
                              </p:par>
                            </p:childTnLst>
                          </p:cTn>
                        </p:par>
                        <p:par>
                          <p:cTn id="18" fill="hold">
                            <p:stCondLst>
                              <p:cond delay="5000"/>
                            </p:stCondLst>
                            <p:childTnLst>
                              <p:par>
                                <p:cTn id="19" presetID="10" presetClass="entr" presetSubtype="0"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1024px-Male_whale_shark_at_Georgia_Aquarium.jpg"/>
          <p:cNvPicPr>
            <a:picLocks noGrp="1" noChangeAspect="1"/>
          </p:cNvPicPr>
          <p:nvPr>
            <p:ph idx="1"/>
          </p:nvPr>
        </p:nvPicPr>
        <p:blipFill>
          <a:blip r:embed="rId2"/>
          <a:stretch>
            <a:fillRect/>
          </a:stretch>
        </p:blipFill>
        <p:spPr>
          <a:xfrm>
            <a:off x="1" y="1"/>
            <a:ext cx="9143999" cy="5714999"/>
          </a:xfrm>
          <a:ln>
            <a:noFill/>
          </a:ln>
          <a:effectLst>
            <a:outerShdw blurRad="44450" dist="27940" dir="5400000" algn="ctr">
              <a:srgbClr val="000000">
                <a:alpha val="32000"/>
              </a:srgbClr>
            </a:outerShdw>
          </a:effectLst>
        </p:spPr>
      </p:pic>
      <p:pic>
        <p:nvPicPr>
          <p:cNvPr id="7" name="3 Marcador de contenido" descr="1024px-Male_whale_shark_at_Georgia_Aquarium.jpg"/>
          <p:cNvPicPr>
            <a:picLocks noChangeAspect="1"/>
          </p:cNvPicPr>
          <p:nvPr/>
        </p:nvPicPr>
        <p:blipFill>
          <a:blip r:embed="rId2"/>
          <a:stretch>
            <a:fillRect/>
          </a:stretch>
        </p:blipFill>
        <p:spPr bwMode="auto">
          <a:xfrm>
            <a:off x="1" y="1"/>
            <a:ext cx="9143999" cy="6000771"/>
          </a:xfrm>
          <a:prstGeom prst="rect">
            <a:avLst/>
          </a:prstGeom>
          <a:noFill/>
          <a:ln w="9525">
            <a:noFill/>
            <a:miter lim="800000"/>
            <a:headEnd/>
            <a:tailEnd/>
          </a:ln>
          <a:effectLst>
            <a:outerShdw blurRad="44450" dist="27940" dir="5400000" algn="ctr">
              <a:srgbClr val="000000">
                <a:alpha val="32000"/>
              </a:srgbClr>
            </a:outerShdw>
          </a:effectLst>
        </p:spPr>
      </p:pic>
      <p:sp>
        <p:nvSpPr>
          <p:cNvPr id="5" name="4 Rectángulo"/>
          <p:cNvSpPr/>
          <p:nvPr/>
        </p:nvSpPr>
        <p:spPr>
          <a:xfrm>
            <a:off x="1" y="0"/>
            <a:ext cx="9143999" cy="5715000"/>
          </a:xfrm>
          <a:prstGeom prst="rect">
            <a:avLst/>
          </a:prstGeom>
          <a:solidFill>
            <a:schemeClr val="bg2">
              <a:lumMod val="20000"/>
              <a:lumOff val="80000"/>
              <a:alpha val="76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6" name="5 Rectángulo"/>
          <p:cNvSpPr/>
          <p:nvPr/>
        </p:nvSpPr>
        <p:spPr>
          <a:xfrm>
            <a:off x="323528" y="337220"/>
            <a:ext cx="8496944" cy="5112568"/>
          </a:xfrm>
          <a:prstGeom prst="rect">
            <a:avLst/>
          </a:prstGeom>
          <a:solidFill>
            <a:schemeClr val="accent3">
              <a:lumMod val="75000"/>
              <a:alpha val="76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8" name="7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5000"/>
                                        <p:tgtEl>
                                          <p:spTgt spid="4"/>
                                        </p:tgtEl>
                                      </p:cBhvr>
                                    </p:animEffect>
                                  </p:childTnLst>
                                </p:cTn>
                              </p:par>
                              <p:par>
                                <p:cTn id="18" presetID="23" presetClass="entr" presetSubtype="272"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0" fill="hold"/>
                                        <p:tgtEl>
                                          <p:spTgt spid="7"/>
                                        </p:tgtEl>
                                        <p:attrNameLst>
                                          <p:attrName>ppt_w</p:attrName>
                                        </p:attrNameLst>
                                      </p:cBhvr>
                                      <p:tavLst>
                                        <p:tav tm="0">
                                          <p:val>
                                            <p:strVal val="2/3*#ppt_w"/>
                                          </p:val>
                                        </p:tav>
                                        <p:tav tm="100000">
                                          <p:val>
                                            <p:strVal val="#ppt_w"/>
                                          </p:val>
                                        </p:tav>
                                      </p:tavLst>
                                    </p:anim>
                                    <p:anim calcmode="lin" valueType="num">
                                      <p:cBhvr>
                                        <p:cTn id="21" dur="5000" fill="hold"/>
                                        <p:tgtEl>
                                          <p:spTgt spid="7"/>
                                        </p:tgtEl>
                                        <p:attrNameLst>
                                          <p:attrName>ppt_h</p:attrName>
                                        </p:attrNameLst>
                                      </p:cBhvr>
                                      <p:tavLst>
                                        <p:tav tm="0">
                                          <p:val>
                                            <p:strVal val="2/3*#ppt_h"/>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outVertical)">
                                      <p:cBhvr>
                                        <p:cTn id="24" dur="5000"/>
                                        <p:tgtEl>
                                          <p:spTgt spid="7"/>
                                        </p:tgtEl>
                                      </p:cBhvr>
                                    </p:animEffect>
                                  </p:childTnLst>
                                </p:cTn>
                              </p:par>
                            </p:childTnLst>
                          </p:cTn>
                        </p:par>
                        <p:par>
                          <p:cTn id="25" fill="hold">
                            <p:stCondLst>
                              <p:cond delay="5000"/>
                            </p:stCondLst>
                            <p:childTnLst>
                              <p:par>
                                <p:cTn id="26" presetID="10" presetClass="entr" presetSubtype="0"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78.jpg"/>
          <p:cNvPicPr>
            <a:picLocks noChangeAspect="1"/>
          </p:cNvPicPr>
          <p:nvPr/>
        </p:nvPicPr>
        <p:blipFill>
          <a:blip r:embed="rId2"/>
          <a:stretch>
            <a:fillRect/>
          </a:stretch>
        </p:blipFill>
        <p:spPr bwMode="auto">
          <a:xfrm>
            <a:off x="1" y="1"/>
            <a:ext cx="9143999" cy="5714999"/>
          </a:xfrm>
          <a:prstGeom prst="rect">
            <a:avLst/>
          </a:prstGeom>
          <a:noFill/>
          <a:ln w="9525">
            <a:noFill/>
            <a:miter lim="800000"/>
            <a:headEnd/>
            <a:tailEnd/>
          </a:ln>
          <a:effectLst>
            <a:outerShdw blurRad="44450" dist="27940" dir="5400000" algn="ctr">
              <a:srgbClr val="000000">
                <a:alpha val="32000"/>
              </a:srgbClr>
            </a:outerShdw>
          </a:effectLst>
        </p:spPr>
      </p:pic>
      <p:sp>
        <p:nvSpPr>
          <p:cNvPr id="5" name="4 Rectángulo"/>
          <p:cNvSpPr/>
          <p:nvPr/>
        </p:nvSpPr>
        <p:spPr>
          <a:xfrm>
            <a:off x="1" y="0"/>
            <a:ext cx="9143999" cy="5715000"/>
          </a:xfrm>
          <a:prstGeom prst="rect">
            <a:avLst/>
          </a:prstGeom>
          <a:solidFill>
            <a:schemeClr val="accent3">
              <a:lumMod val="75000"/>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6" name="5 Rectángulo"/>
          <p:cNvSpPr/>
          <p:nvPr/>
        </p:nvSpPr>
        <p:spPr>
          <a:xfrm>
            <a:off x="251520" y="265212"/>
            <a:ext cx="8640960" cy="5184576"/>
          </a:xfrm>
          <a:prstGeom prst="rect">
            <a:avLst/>
          </a:prstGeom>
          <a:solidFill>
            <a:srgbClr val="004C22">
              <a:alpha val="80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7" name="6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1+#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30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13" presetClass="exit" presetSubtype="32" fill="hold" nodeType="afterEffect">
                                  <p:stCondLst>
                                    <p:cond delay="0"/>
                                  </p:stCondLst>
                                  <p:childTnLst>
                                    <p:animEffect transition="out" filter="plus(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3" presetClass="exit" presetSubtype="32" fill="hold" nodeType="withEffect">
                                  <p:stCondLst>
                                    <p:cond delay="0"/>
                                  </p:stCondLst>
                                  <p:childTnLst>
                                    <p:animEffect transition="out" filter="plus(ou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fltVal val="0"/>
                                          </p:val>
                                        </p:tav>
                                        <p:tav tm="100000">
                                          <p:val>
                                            <p:strVal val="#ppt_h"/>
                                          </p:val>
                                        </p:tav>
                                      </p:tavLst>
                                    </p:anim>
                                  </p:childTnLst>
                                </p:cTn>
                              </p:par>
                              <p:par>
                                <p:cTn id="30" presetID="3" presetClass="entr" presetSubtype="5"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linds(vertical)">
                                      <p:cBhvr>
                                        <p:cTn id="32" dur="3000"/>
                                        <p:tgtEl>
                                          <p:spTgt spid="4"/>
                                        </p:tgtEl>
                                      </p:cBhvr>
                                    </p:animEffect>
                                  </p:childTnLst>
                                </p:cTn>
                              </p:par>
                            </p:childTnLst>
                          </p:cTn>
                        </p:par>
                        <p:par>
                          <p:cTn id="33" fill="hold">
                            <p:stCondLst>
                              <p:cond delay="6000"/>
                            </p:stCondLst>
                            <p:childTnLst>
                              <p:par>
                                <p:cTn id="34" presetID="10" presetClass="entr" presetSubtype="0" fill="hold"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1876chambresousmer.jpg"/>
          <p:cNvPicPr>
            <a:picLocks noChangeAspect="1"/>
          </p:cNvPicPr>
          <p:nvPr/>
        </p:nvPicPr>
        <p:blipFill>
          <a:blip r:embed="rId2"/>
          <a:stretch>
            <a:fillRect/>
          </a:stretch>
        </p:blipFill>
        <p:spPr bwMode="auto">
          <a:xfrm>
            <a:off x="0" y="0"/>
            <a:ext cx="9144000" cy="6072210"/>
          </a:xfrm>
          <a:prstGeom prst="rect">
            <a:avLst/>
          </a:prstGeom>
          <a:noFill/>
          <a:ln w="9525">
            <a:noFill/>
            <a:miter lim="800000"/>
            <a:headEnd/>
            <a:tailEnd/>
          </a:ln>
          <a:effectLst>
            <a:outerShdw blurRad="44450" dist="27940" dir="5400000" algn="ctr">
              <a:srgbClr val="000000">
                <a:alpha val="32000"/>
              </a:srgbClr>
            </a:outerShdw>
          </a:effectLst>
        </p:spPr>
      </p:pic>
      <p:sp>
        <p:nvSpPr>
          <p:cNvPr id="5" name="4 Retraso"/>
          <p:cNvSpPr/>
          <p:nvPr/>
        </p:nvSpPr>
        <p:spPr>
          <a:xfrm rot="16200000">
            <a:off x="2033588" y="-1395412"/>
            <a:ext cx="5076825" cy="9144000"/>
          </a:xfrm>
          <a:prstGeom prst="flowChartDelay">
            <a:avLst/>
          </a:prstGeom>
          <a:solidFill>
            <a:schemeClr val="accent2">
              <a:lumMod val="40000"/>
              <a:lumOff val="60000"/>
              <a:alpha val="62745"/>
            </a:schemeClr>
          </a:solidFill>
          <a:ln>
            <a:solidFill>
              <a:schemeClr val="accent2">
                <a:lumMod val="20000"/>
                <a:lumOff val="8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6" name="5 Retraso"/>
          <p:cNvSpPr/>
          <p:nvPr/>
        </p:nvSpPr>
        <p:spPr>
          <a:xfrm rot="16200000">
            <a:off x="2453482" y="-975518"/>
            <a:ext cx="4237037" cy="9144000"/>
          </a:xfrm>
          <a:prstGeom prst="flowChartDelay">
            <a:avLst/>
          </a:prstGeom>
          <a:solidFill>
            <a:schemeClr val="accent2">
              <a:lumMod val="75000"/>
              <a:alpha val="62745"/>
            </a:schemeClr>
          </a:solidFill>
          <a:ln>
            <a:solidFill>
              <a:schemeClr val="accent2">
                <a:lumMod val="20000"/>
                <a:lumOff val="8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7" name="6 Retraso"/>
          <p:cNvSpPr/>
          <p:nvPr/>
        </p:nvSpPr>
        <p:spPr>
          <a:xfrm rot="16200000">
            <a:off x="2873375" y="-555625"/>
            <a:ext cx="3397250" cy="9144000"/>
          </a:xfrm>
          <a:prstGeom prst="flowChartDelay">
            <a:avLst/>
          </a:prstGeom>
          <a:solidFill>
            <a:srgbClr val="FF0000">
              <a:alpha val="62745"/>
            </a:srgbClr>
          </a:solidFill>
          <a:ln>
            <a:solidFill>
              <a:schemeClr val="accent2">
                <a:lumMod val="20000"/>
                <a:lumOff val="8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8" name="7 Retraso"/>
          <p:cNvSpPr/>
          <p:nvPr/>
        </p:nvSpPr>
        <p:spPr>
          <a:xfrm rot="16200000">
            <a:off x="3352007" y="-76993"/>
            <a:ext cx="2439987" cy="9144000"/>
          </a:xfrm>
          <a:prstGeom prst="flowChartDelay">
            <a:avLst/>
          </a:prstGeom>
          <a:solidFill>
            <a:srgbClr val="C00000">
              <a:alpha val="62745"/>
            </a:srgbClr>
          </a:solidFill>
          <a:ln>
            <a:solidFill>
              <a:schemeClr val="accent2">
                <a:lumMod val="20000"/>
                <a:lumOff val="8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9" name="8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5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20" presetClass="exit" presetSubtype="0" fill="hold" nodeType="withEffect">
                                  <p:stCondLst>
                                    <p:cond delay="0"/>
                                  </p:stCondLst>
                                  <p:childTnLst>
                                    <p:animEffect transition="out" filter="wedge">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6"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ircle(out)">
                                      <p:cBhvr>
                                        <p:cTn id="23" dur="5000"/>
                                        <p:tgtEl>
                                          <p:spTgt spid="4"/>
                                        </p:tgtEl>
                                      </p:cBhvr>
                                    </p:animEffect>
                                  </p:childTnLst>
                                </p:cTn>
                              </p:par>
                            </p:childTnLst>
                          </p:cTn>
                        </p:par>
                        <p:par>
                          <p:cTn id="24" fill="hold">
                            <p:stCondLst>
                              <p:cond delay="5000"/>
                            </p:stCondLst>
                            <p:childTnLst>
                              <p:par>
                                <p:cTn id="25" presetID="10" presetClass="entr" presetSubtype="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6W5FPCADPSKNSCAA2SX77CACXJ43TCARFIYXPCAPPIZ9RCAXPIOXGCAN31RU6CAP32IEBCAO53RJDCACQWBPLCASMFSU3CAYU1EBICAEZ0B7DCA6OQN8DCAXQ62RJCA7SZSKFCA6O4U0ECALIOY.jpg"/>
          <p:cNvPicPr>
            <a:picLocks noChangeAspect="1"/>
          </p:cNvPicPr>
          <p:nvPr/>
        </p:nvPicPr>
        <p:blipFill>
          <a:blip r:embed="rId2"/>
          <a:stretch>
            <a:fillRect/>
          </a:stretch>
        </p:blipFill>
        <p:spPr bwMode="auto">
          <a:xfrm>
            <a:off x="0" y="0"/>
            <a:ext cx="9144000" cy="5929334"/>
          </a:xfrm>
          <a:prstGeom prst="rect">
            <a:avLst/>
          </a:prstGeom>
          <a:noFill/>
          <a:ln w="9525">
            <a:noFill/>
            <a:miter lim="800000"/>
            <a:headEnd/>
            <a:tailEnd/>
          </a:ln>
          <a:effectLst>
            <a:outerShdw blurRad="44450" dist="27940" dir="5400000" algn="ctr">
              <a:srgbClr val="000000">
                <a:alpha val="32000"/>
              </a:srgbClr>
            </a:outerShdw>
          </a:effectLst>
        </p:spPr>
      </p:pic>
      <p:sp>
        <p:nvSpPr>
          <p:cNvPr id="5" name="4 Rectángulo"/>
          <p:cNvSpPr/>
          <p:nvPr/>
        </p:nvSpPr>
        <p:spPr>
          <a:xfrm>
            <a:off x="1" y="0"/>
            <a:ext cx="9143999" cy="5715000"/>
          </a:xfrm>
          <a:prstGeom prst="rect">
            <a:avLst/>
          </a:prstGeom>
          <a:solidFill>
            <a:schemeClr val="tx1">
              <a:lumMod val="85000"/>
              <a:alpha val="8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6" name="5 Rectángulo"/>
          <p:cNvSpPr/>
          <p:nvPr/>
        </p:nvSpPr>
        <p:spPr>
          <a:xfrm>
            <a:off x="251520" y="265212"/>
            <a:ext cx="8640960" cy="5184576"/>
          </a:xfrm>
          <a:prstGeom prst="rect">
            <a:avLst/>
          </a:prstGeom>
          <a:solidFill>
            <a:schemeClr val="tx1">
              <a:alpha val="8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7" name="6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5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xit" presetSubtype="6" fill="hold" nodeType="withEffect">
                                  <p:stCondLst>
                                    <p:cond delay="0"/>
                                  </p:stCondLst>
                                  <p:childTnLst>
                                    <p:animEffect transition="out" filter="strips(downRigh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par>
                          <p:cTn id="18" fill="hold">
                            <p:stCondLst>
                              <p:cond delay="5000"/>
                            </p:stCondLst>
                            <p:childTnLst>
                              <p:par>
                                <p:cTn id="19" presetID="10" presetClass="entr" presetSubtype="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3.JPG"/>
          <p:cNvPicPr>
            <a:picLocks noChangeAspect="1"/>
          </p:cNvPicPr>
          <p:nvPr/>
        </p:nvPicPr>
        <p:blipFill>
          <a:blip r:embed="rId2"/>
          <a:stretch>
            <a:fillRect/>
          </a:stretch>
        </p:blipFill>
        <p:spPr bwMode="auto">
          <a:xfrm>
            <a:off x="0" y="-214334"/>
            <a:ext cx="9144000" cy="5929334"/>
          </a:xfrm>
          <a:prstGeom prst="rect">
            <a:avLst/>
          </a:prstGeom>
          <a:noFill/>
          <a:ln w="9525">
            <a:noFill/>
            <a:miter lim="800000"/>
            <a:headEnd/>
            <a:tailEnd/>
          </a:ln>
          <a:effectLst>
            <a:outerShdw blurRad="44450" dist="27940" dir="5400000" algn="ctr">
              <a:srgbClr val="000000">
                <a:alpha val="32000"/>
              </a:srgbClr>
            </a:outerShdw>
          </a:effectLst>
        </p:spPr>
      </p:pic>
      <p:sp>
        <p:nvSpPr>
          <p:cNvPr id="5" name="4 Rectángulo"/>
          <p:cNvSpPr/>
          <p:nvPr/>
        </p:nvSpPr>
        <p:spPr>
          <a:xfrm>
            <a:off x="323528" y="337220"/>
            <a:ext cx="8568952" cy="5112568"/>
          </a:xfrm>
          <a:prstGeom prst="rect">
            <a:avLst/>
          </a:prstGeom>
          <a:solidFill>
            <a:schemeClr val="tx1">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6" name="5 Rectángulo"/>
          <p:cNvSpPr/>
          <p:nvPr/>
        </p:nvSpPr>
        <p:spPr>
          <a:xfrm>
            <a:off x="611560" y="625252"/>
            <a:ext cx="7920880" cy="4536504"/>
          </a:xfrm>
          <a:prstGeom prst="rect">
            <a:avLst/>
          </a:prstGeom>
          <a:solidFill>
            <a:srgbClr val="C00000">
              <a:alpha val="80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7" name="6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500">
        <p14:glitter dir="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childTnLst>
                          </p:cTn>
                        </p:par>
                        <p:par>
                          <p:cTn id="18" fill="hold">
                            <p:stCondLst>
                              <p:cond delay="5000"/>
                            </p:stCondLst>
                            <p:childTnLst>
                              <p:par>
                                <p:cTn id="19" presetID="10" presetClass="entr" presetSubtype="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9144000" cy="5715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4432" tIns="37216" rIns="74432" bIns="37216" rtlCol="0" anchor="ctr"/>
          <a:lstStyle/>
          <a:p>
            <a:pPr algn="ctr"/>
            <a:endParaRPr lang="es-ES"/>
          </a:p>
        </p:txBody>
      </p:sp>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714500" y="0"/>
            <a:ext cx="5715000"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9" name="8 Rectángulo"/>
          <p:cNvSpPr/>
          <p:nvPr/>
        </p:nvSpPr>
        <p:spPr>
          <a:xfrm>
            <a:off x="1785918" y="157164"/>
            <a:ext cx="5572164" cy="5400675"/>
          </a:xfrm>
          <a:prstGeom prst="rect">
            <a:avLst/>
          </a:prstGeom>
          <a:solidFill>
            <a:schemeClr val="tx1">
              <a:lumMod val="85000"/>
              <a:alpha val="6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8" name="7 Rectángulo"/>
          <p:cNvSpPr/>
          <p:nvPr/>
        </p:nvSpPr>
        <p:spPr>
          <a:xfrm>
            <a:off x="2000231" y="396875"/>
            <a:ext cx="5143537" cy="4921250"/>
          </a:xfrm>
          <a:prstGeom prst="rect">
            <a:avLst/>
          </a:prstGeom>
          <a:solidFill>
            <a:srgbClr val="C00000">
              <a:alpha val="65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6" name="5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500">
        <p14:glitter dir="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5000"/>
                                        <p:tgtEl>
                                          <p:spTgt spid="4"/>
                                        </p:tgtEl>
                                      </p:cBhvr>
                                    </p:animEffect>
                                  </p:childTnLst>
                                </p:cTn>
                              </p:par>
                            </p:childTnLst>
                          </p:cTn>
                        </p:par>
                        <p:par>
                          <p:cTn id="14" fill="hold">
                            <p:stCondLst>
                              <p:cond delay="5000"/>
                            </p:stCondLst>
                            <p:childTnLst>
                              <p:par>
                                <p:cTn id="15" presetID="10" presetClass="entr" presetSubtype="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98390.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5" name="4 Triángulo rectángulo"/>
          <p:cNvSpPr/>
          <p:nvPr/>
        </p:nvSpPr>
        <p:spPr>
          <a:xfrm>
            <a:off x="1" y="0"/>
            <a:ext cx="7452320" cy="5715000"/>
          </a:xfrm>
          <a:prstGeom prst="rtTriangle">
            <a:avLst/>
          </a:prstGeom>
          <a:solidFill>
            <a:schemeClr val="tx1">
              <a:lumMod val="85000"/>
              <a:alpha val="6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6" name="5 Triángulo rectángulo"/>
          <p:cNvSpPr/>
          <p:nvPr/>
        </p:nvSpPr>
        <p:spPr>
          <a:xfrm>
            <a:off x="683568" y="0"/>
            <a:ext cx="7416824" cy="5715000"/>
          </a:xfrm>
          <a:prstGeom prst="rtTriangle">
            <a:avLst/>
          </a:prstGeom>
          <a:solidFill>
            <a:schemeClr val="tx1">
              <a:alpha val="7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7" name="6 Triángulo rectángulo"/>
          <p:cNvSpPr/>
          <p:nvPr/>
        </p:nvSpPr>
        <p:spPr>
          <a:xfrm>
            <a:off x="251520" y="0"/>
            <a:ext cx="7200800" cy="5715000"/>
          </a:xfrm>
          <a:prstGeom prst="rtTriangle">
            <a:avLst/>
          </a:prstGeom>
          <a:solidFill>
            <a:schemeClr val="tx1">
              <a:lumMod val="95000"/>
              <a:alpha val="7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8" name="7 Medio marco"/>
          <p:cNvSpPr/>
          <p:nvPr/>
        </p:nvSpPr>
        <p:spPr>
          <a:xfrm rot="5400000">
            <a:off x="8266113" y="-42861"/>
            <a:ext cx="762000" cy="914400"/>
          </a:xfrm>
          <a:prstGeom prst="halfFrame">
            <a:avLst>
              <a:gd name="adj1" fmla="val 100000"/>
              <a:gd name="adj2" fmla="val 62500"/>
            </a:avLst>
          </a:prstGeom>
          <a:no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12" name="11 Triángulo rectángulo"/>
          <p:cNvSpPr/>
          <p:nvPr/>
        </p:nvSpPr>
        <p:spPr>
          <a:xfrm rot="16200000" flipH="1">
            <a:off x="2128293" y="-1300709"/>
            <a:ext cx="5715000" cy="8316417"/>
          </a:xfrm>
          <a:prstGeom prst="rtTriangle">
            <a:avLst/>
          </a:prstGeom>
          <a:solidFill>
            <a:schemeClr val="tx1">
              <a:lumMod val="85000"/>
              <a:alpha val="6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3" name="12 Triángulo rectángulo"/>
          <p:cNvSpPr/>
          <p:nvPr/>
        </p:nvSpPr>
        <p:spPr>
          <a:xfrm rot="10800000">
            <a:off x="1115614" y="0"/>
            <a:ext cx="7416823" cy="5715000"/>
          </a:xfrm>
          <a:prstGeom prst="rtTriangle">
            <a:avLst/>
          </a:prstGeom>
          <a:solidFill>
            <a:schemeClr val="tx1">
              <a:alpha val="7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4" name="13 Triángulo rectángulo"/>
          <p:cNvSpPr/>
          <p:nvPr/>
        </p:nvSpPr>
        <p:spPr>
          <a:xfrm rot="10800000">
            <a:off x="1547662" y="0"/>
            <a:ext cx="7344815" cy="5715000"/>
          </a:xfrm>
          <a:prstGeom prst="rtTriangle">
            <a:avLst/>
          </a:prstGeom>
          <a:solidFill>
            <a:schemeClr val="tx1">
              <a:lumMod val="95000"/>
              <a:alpha val="7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10" name="9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ppt_w/2"/>
                                          </p:val>
                                        </p:tav>
                                      </p:tavLst>
                                    </p:anim>
                                    <p:anim calcmode="lin" valueType="num">
                                      <p:cBhvr>
                                        <p:cTn id="7" dur="5000"/>
                                        <p:tgtEl>
                                          <p:spTgt spid="7"/>
                                        </p:tgtEl>
                                        <p:attrNameLst>
                                          <p:attrName>ppt_y</p:attrName>
                                        </p:attrNameLst>
                                      </p:cBhvr>
                                      <p:tavLst>
                                        <p:tav tm="0">
                                          <p:val>
                                            <p:strVal val="ppt_y"/>
                                          </p:val>
                                        </p:tav>
                                        <p:tav tm="100000">
                                          <p:val>
                                            <p:strVal val="ppt_y"/>
                                          </p:val>
                                        </p:tav>
                                      </p:tavLst>
                                    </p:anim>
                                    <p:anim calcmode="lin" valueType="num">
                                      <p:cBhvr>
                                        <p:cTn id="8" dur="5000"/>
                                        <p:tgtEl>
                                          <p:spTgt spid="7"/>
                                        </p:tgtEl>
                                        <p:attrNameLst>
                                          <p:attrName>ppt_w</p:attrName>
                                        </p:attrNameLst>
                                      </p:cBhvr>
                                      <p:tavLst>
                                        <p:tav tm="0">
                                          <p:val>
                                            <p:strVal val="ppt_w"/>
                                          </p:val>
                                        </p:tav>
                                        <p:tav tm="100000">
                                          <p:val>
                                            <p:fltVal val="0"/>
                                          </p:val>
                                        </p:tav>
                                      </p:tavLst>
                                    </p:anim>
                                    <p:anim calcmode="lin" valueType="num">
                                      <p:cBhvr>
                                        <p:cTn id="9" dur="5000"/>
                                        <p:tgtEl>
                                          <p:spTgt spid="7"/>
                                        </p:tgtEl>
                                        <p:attrNameLst>
                                          <p:attrName>ppt_h</p:attrName>
                                        </p:attrNameLst>
                                      </p:cBhvr>
                                      <p:tavLst>
                                        <p:tav tm="0">
                                          <p:val>
                                            <p:strVal val="ppt_h"/>
                                          </p:val>
                                        </p:tav>
                                        <p:tav tm="100000">
                                          <p:val>
                                            <p:strVal val="ppt_h"/>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5000"/>
                                        <p:tgtEl>
                                          <p:spTgt spid="5"/>
                                        </p:tgtEl>
                                        <p:attrNameLst>
                                          <p:attrName>ppt_x</p:attrName>
                                        </p:attrNameLst>
                                      </p:cBhvr>
                                      <p:tavLst>
                                        <p:tav tm="0">
                                          <p:val>
                                            <p:strVal val="ppt_x"/>
                                          </p:val>
                                        </p:tav>
                                        <p:tav tm="100000">
                                          <p:val>
                                            <p:strVal val="ppt_x-ppt_w/2"/>
                                          </p:val>
                                        </p:tav>
                                      </p:tavLst>
                                    </p:anim>
                                    <p:anim calcmode="lin" valueType="num">
                                      <p:cBhvr>
                                        <p:cTn id="19" dur="5000"/>
                                        <p:tgtEl>
                                          <p:spTgt spid="5"/>
                                        </p:tgtEl>
                                        <p:attrNameLst>
                                          <p:attrName>ppt_y</p:attrName>
                                        </p:attrNameLst>
                                      </p:cBhvr>
                                      <p:tavLst>
                                        <p:tav tm="0">
                                          <p:val>
                                            <p:strVal val="ppt_y"/>
                                          </p:val>
                                        </p:tav>
                                        <p:tav tm="100000">
                                          <p:val>
                                            <p:strVal val="ppt_y"/>
                                          </p:val>
                                        </p:tav>
                                      </p:tavLst>
                                    </p:anim>
                                    <p:anim calcmode="lin" valueType="num">
                                      <p:cBhvr>
                                        <p:cTn id="20" dur="5000"/>
                                        <p:tgtEl>
                                          <p:spTgt spid="5"/>
                                        </p:tgtEl>
                                        <p:attrNameLst>
                                          <p:attrName>ppt_w</p:attrName>
                                        </p:attrNameLst>
                                      </p:cBhvr>
                                      <p:tavLst>
                                        <p:tav tm="0">
                                          <p:val>
                                            <p:strVal val="ppt_w"/>
                                          </p:val>
                                        </p:tav>
                                        <p:tav tm="100000">
                                          <p:val>
                                            <p:fltVal val="0"/>
                                          </p:val>
                                        </p:tav>
                                      </p:tavLst>
                                    </p:anim>
                                    <p:anim calcmode="lin" valueType="num">
                                      <p:cBhvr>
                                        <p:cTn id="21" dur="5000"/>
                                        <p:tgtEl>
                                          <p:spTgt spid="5"/>
                                        </p:tgtEl>
                                        <p:attrNameLst>
                                          <p:attrName>ppt_h</p:attrName>
                                        </p:attrNameLst>
                                      </p:cBhvr>
                                      <p:tavLst>
                                        <p:tav tm="0">
                                          <p:val>
                                            <p:strVal val="ppt_h"/>
                                          </p:val>
                                        </p:tav>
                                        <p:tav tm="100000">
                                          <p:val>
                                            <p:strVal val="ppt_h"/>
                                          </p:val>
                                        </p:tav>
                                      </p:tavLst>
                                    </p:anim>
                                    <p:set>
                                      <p:cBhvr>
                                        <p:cTn id="22" dur="1" fill="hold">
                                          <p:stCondLst>
                                            <p:cond delay="4999"/>
                                          </p:stCondLst>
                                        </p:cTn>
                                        <p:tgtEl>
                                          <p:spTgt spid="5"/>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5000"/>
                                        <p:tgtEl>
                                          <p:spTgt spid="12"/>
                                        </p:tgtEl>
                                        <p:attrNameLst>
                                          <p:attrName>ppt_x</p:attrName>
                                        </p:attrNameLst>
                                      </p:cBhvr>
                                      <p:tavLst>
                                        <p:tav tm="0">
                                          <p:val>
                                            <p:strVal val="ppt_x"/>
                                          </p:val>
                                        </p:tav>
                                        <p:tav tm="100000">
                                          <p:val>
                                            <p:strVal val="ppt_x+ppt_w/2"/>
                                          </p:val>
                                        </p:tav>
                                      </p:tavLst>
                                    </p:anim>
                                    <p:anim calcmode="lin" valueType="num">
                                      <p:cBhvr>
                                        <p:cTn id="25" dur="5000"/>
                                        <p:tgtEl>
                                          <p:spTgt spid="12"/>
                                        </p:tgtEl>
                                        <p:attrNameLst>
                                          <p:attrName>ppt_y</p:attrName>
                                        </p:attrNameLst>
                                      </p:cBhvr>
                                      <p:tavLst>
                                        <p:tav tm="0">
                                          <p:val>
                                            <p:strVal val="ppt_y"/>
                                          </p:val>
                                        </p:tav>
                                        <p:tav tm="100000">
                                          <p:val>
                                            <p:strVal val="ppt_y"/>
                                          </p:val>
                                        </p:tav>
                                      </p:tavLst>
                                    </p:anim>
                                    <p:anim calcmode="lin" valueType="num">
                                      <p:cBhvr>
                                        <p:cTn id="26" dur="5000"/>
                                        <p:tgtEl>
                                          <p:spTgt spid="12"/>
                                        </p:tgtEl>
                                        <p:attrNameLst>
                                          <p:attrName>ppt_w</p:attrName>
                                        </p:attrNameLst>
                                      </p:cBhvr>
                                      <p:tavLst>
                                        <p:tav tm="0">
                                          <p:val>
                                            <p:strVal val="ppt_w"/>
                                          </p:val>
                                        </p:tav>
                                        <p:tav tm="100000">
                                          <p:val>
                                            <p:fltVal val="0"/>
                                          </p:val>
                                        </p:tav>
                                      </p:tavLst>
                                    </p:anim>
                                    <p:anim calcmode="lin" valueType="num">
                                      <p:cBhvr>
                                        <p:cTn id="27" dur="5000"/>
                                        <p:tgtEl>
                                          <p:spTgt spid="12"/>
                                        </p:tgtEl>
                                        <p:attrNameLst>
                                          <p:attrName>ppt_h</p:attrName>
                                        </p:attrNameLst>
                                      </p:cBhvr>
                                      <p:tavLst>
                                        <p:tav tm="0">
                                          <p:val>
                                            <p:strVal val="ppt_h"/>
                                          </p:val>
                                        </p:tav>
                                        <p:tav tm="100000">
                                          <p:val>
                                            <p:strVal val="ppt_h"/>
                                          </p:val>
                                        </p:tav>
                                      </p:tavLst>
                                    </p:anim>
                                    <p:set>
                                      <p:cBhvr>
                                        <p:cTn id="28" dur="1" fill="hold">
                                          <p:stCondLst>
                                            <p:cond delay="4999"/>
                                          </p:stCondLst>
                                        </p:cTn>
                                        <p:tgtEl>
                                          <p:spTgt spid="12"/>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5000"/>
                                        <p:tgtEl>
                                          <p:spTgt spid="13"/>
                                        </p:tgtEl>
                                        <p:attrNameLst>
                                          <p:attrName>ppt_x</p:attrName>
                                        </p:attrNameLst>
                                      </p:cBhvr>
                                      <p:tavLst>
                                        <p:tav tm="0">
                                          <p:val>
                                            <p:strVal val="ppt_x"/>
                                          </p:val>
                                        </p:tav>
                                        <p:tav tm="100000">
                                          <p:val>
                                            <p:strVal val="ppt_x+ppt_w/2"/>
                                          </p:val>
                                        </p:tav>
                                      </p:tavLst>
                                    </p:anim>
                                    <p:anim calcmode="lin" valueType="num">
                                      <p:cBhvr>
                                        <p:cTn id="31" dur="5000"/>
                                        <p:tgtEl>
                                          <p:spTgt spid="13"/>
                                        </p:tgtEl>
                                        <p:attrNameLst>
                                          <p:attrName>ppt_y</p:attrName>
                                        </p:attrNameLst>
                                      </p:cBhvr>
                                      <p:tavLst>
                                        <p:tav tm="0">
                                          <p:val>
                                            <p:strVal val="ppt_y"/>
                                          </p:val>
                                        </p:tav>
                                        <p:tav tm="100000">
                                          <p:val>
                                            <p:strVal val="ppt_y"/>
                                          </p:val>
                                        </p:tav>
                                      </p:tavLst>
                                    </p:anim>
                                    <p:anim calcmode="lin" valueType="num">
                                      <p:cBhvr>
                                        <p:cTn id="32" dur="5000"/>
                                        <p:tgtEl>
                                          <p:spTgt spid="13"/>
                                        </p:tgtEl>
                                        <p:attrNameLst>
                                          <p:attrName>ppt_w</p:attrName>
                                        </p:attrNameLst>
                                      </p:cBhvr>
                                      <p:tavLst>
                                        <p:tav tm="0">
                                          <p:val>
                                            <p:strVal val="ppt_w"/>
                                          </p:val>
                                        </p:tav>
                                        <p:tav tm="100000">
                                          <p:val>
                                            <p:fltVal val="0"/>
                                          </p:val>
                                        </p:tav>
                                      </p:tavLst>
                                    </p:anim>
                                    <p:anim calcmode="lin" valueType="num">
                                      <p:cBhvr>
                                        <p:cTn id="33" dur="5000"/>
                                        <p:tgtEl>
                                          <p:spTgt spid="13"/>
                                        </p:tgtEl>
                                        <p:attrNameLst>
                                          <p:attrName>ppt_h</p:attrName>
                                        </p:attrNameLst>
                                      </p:cBhvr>
                                      <p:tavLst>
                                        <p:tav tm="0">
                                          <p:val>
                                            <p:strVal val="ppt_h"/>
                                          </p:val>
                                        </p:tav>
                                        <p:tav tm="100000">
                                          <p:val>
                                            <p:strVal val="ppt_h"/>
                                          </p:val>
                                        </p:tav>
                                      </p:tavLst>
                                    </p:anim>
                                    <p:set>
                                      <p:cBhvr>
                                        <p:cTn id="34" dur="1" fill="hold">
                                          <p:stCondLst>
                                            <p:cond delay="4999"/>
                                          </p:stCondLst>
                                        </p:cTn>
                                        <p:tgtEl>
                                          <p:spTgt spid="13"/>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14"/>
                                        </p:tgtEl>
                                        <p:attrNameLst>
                                          <p:attrName>ppt_x</p:attrName>
                                        </p:attrNameLst>
                                      </p:cBhvr>
                                      <p:tavLst>
                                        <p:tav tm="0">
                                          <p:val>
                                            <p:strVal val="ppt_x"/>
                                          </p:val>
                                        </p:tav>
                                        <p:tav tm="100000">
                                          <p:val>
                                            <p:strVal val="ppt_x+ppt_w/2"/>
                                          </p:val>
                                        </p:tav>
                                      </p:tavLst>
                                    </p:anim>
                                    <p:anim calcmode="lin" valueType="num">
                                      <p:cBhvr>
                                        <p:cTn id="37" dur="5000"/>
                                        <p:tgtEl>
                                          <p:spTgt spid="14"/>
                                        </p:tgtEl>
                                        <p:attrNameLst>
                                          <p:attrName>ppt_y</p:attrName>
                                        </p:attrNameLst>
                                      </p:cBhvr>
                                      <p:tavLst>
                                        <p:tav tm="0">
                                          <p:val>
                                            <p:strVal val="ppt_y"/>
                                          </p:val>
                                        </p:tav>
                                        <p:tav tm="100000">
                                          <p:val>
                                            <p:strVal val="ppt_y"/>
                                          </p:val>
                                        </p:tav>
                                      </p:tavLst>
                                    </p:anim>
                                    <p:anim calcmode="lin" valueType="num">
                                      <p:cBhvr>
                                        <p:cTn id="38" dur="5000"/>
                                        <p:tgtEl>
                                          <p:spTgt spid="14"/>
                                        </p:tgtEl>
                                        <p:attrNameLst>
                                          <p:attrName>ppt_w</p:attrName>
                                        </p:attrNameLst>
                                      </p:cBhvr>
                                      <p:tavLst>
                                        <p:tav tm="0">
                                          <p:val>
                                            <p:strVal val="ppt_w"/>
                                          </p:val>
                                        </p:tav>
                                        <p:tav tm="100000">
                                          <p:val>
                                            <p:fltVal val="0"/>
                                          </p:val>
                                        </p:tav>
                                      </p:tavLst>
                                    </p:anim>
                                    <p:anim calcmode="lin" valueType="num">
                                      <p:cBhvr>
                                        <p:cTn id="39" dur="5000"/>
                                        <p:tgtEl>
                                          <p:spTgt spid="14"/>
                                        </p:tgtEl>
                                        <p:attrNameLst>
                                          <p:attrName>ppt_h</p:attrName>
                                        </p:attrNameLst>
                                      </p:cBhvr>
                                      <p:tavLst>
                                        <p:tav tm="0">
                                          <p:val>
                                            <p:strVal val="ppt_h"/>
                                          </p:val>
                                        </p:tav>
                                        <p:tav tm="100000">
                                          <p:val>
                                            <p:strVal val="ppt_h"/>
                                          </p:val>
                                        </p:tav>
                                      </p:tavLst>
                                    </p:anim>
                                    <p:set>
                                      <p:cBhvr>
                                        <p:cTn id="40" dur="1" fill="hold">
                                          <p:stCondLst>
                                            <p:cond delay="4999"/>
                                          </p:stCondLst>
                                        </p:cTn>
                                        <p:tgtEl>
                                          <p:spTgt spid="14"/>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0" fill="hold"/>
                                        <p:tgtEl>
                                          <p:spTgt spid="4"/>
                                        </p:tgtEl>
                                        <p:attrNameLst>
                                          <p:attrName>ppt_w</p:attrName>
                                        </p:attrNameLst>
                                      </p:cBhvr>
                                      <p:tavLst>
                                        <p:tav tm="0">
                                          <p:val>
                                            <p:strVal val="2/3*#ppt_w"/>
                                          </p:val>
                                        </p:tav>
                                        <p:tav tm="100000">
                                          <p:val>
                                            <p:strVal val="#ppt_w"/>
                                          </p:val>
                                        </p:tav>
                                      </p:tavLst>
                                    </p:anim>
                                    <p:anim calcmode="lin" valueType="num">
                                      <p:cBhvr>
                                        <p:cTn id="44" dur="5000" fill="hold"/>
                                        <p:tgtEl>
                                          <p:spTgt spid="4"/>
                                        </p:tgtEl>
                                        <p:attrNameLst>
                                          <p:attrName>ppt_h</p:attrName>
                                        </p:attrNameLst>
                                      </p:cBhvr>
                                      <p:tavLst>
                                        <p:tav tm="0">
                                          <p:val>
                                            <p:strVal val="2/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barn(outVertical)">
                                      <p:cBhvr>
                                        <p:cTn id="47" dur="5000"/>
                                        <p:tgtEl>
                                          <p:spTgt spid="4"/>
                                        </p:tgtEl>
                                      </p:cBhvr>
                                    </p:animEffect>
                                  </p:childTnLst>
                                </p:cTn>
                              </p:par>
                            </p:childTnLst>
                          </p:cTn>
                        </p:par>
                        <p:par>
                          <p:cTn id="48" fill="hold">
                            <p:stCondLst>
                              <p:cond delay="5000"/>
                            </p:stCondLst>
                            <p:childTnLst>
                              <p:par>
                                <p:cTn id="49" presetID="10" presetClass="entr" presetSubtype="0" fill="hold"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lor Negr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Pulsar raton 3.gif"/>
          <p:cNvPicPr>
            <a:picLocks noChangeAspect="1"/>
          </p:cNvPicPr>
          <p:nvPr/>
        </p:nvPicPr>
        <p:blipFill>
          <a:blip r:embed="rId3" cstate="print"/>
          <a:stretch>
            <a:fillRect/>
          </a:stretch>
        </p:blipFill>
        <p:spPr>
          <a:xfrm>
            <a:off x="7164288" y="4513684"/>
            <a:ext cx="1445528" cy="792088"/>
          </a:xfrm>
          <a:prstGeom prst="rect">
            <a:avLst/>
          </a:prstGeom>
        </p:spPr>
      </p:pic>
      <p:sp>
        <p:nvSpPr>
          <p:cNvPr id="5" name="4 CuadroTexto"/>
          <p:cNvSpPr txBox="1"/>
          <p:nvPr/>
        </p:nvSpPr>
        <p:spPr>
          <a:xfrm>
            <a:off x="357158" y="500046"/>
            <a:ext cx="8429684" cy="1015663"/>
          </a:xfrm>
          <a:prstGeom prst="rect">
            <a:avLst/>
          </a:prstGeom>
          <a:noFill/>
        </p:spPr>
        <p:txBody>
          <a:bodyPr wrap="square" rtlCol="0">
            <a:spAutoFit/>
          </a:bodyPr>
          <a:lstStyle/>
          <a:p>
            <a:r>
              <a:rPr lang="es-ES" sz="2000" i="1" dirty="0" smtClean="0">
                <a:effectLst>
                  <a:outerShdw blurRad="38100" dist="38100" dir="2700000" algn="tl">
                    <a:srgbClr val="000000">
                      <a:alpha val="43137"/>
                    </a:srgbClr>
                  </a:outerShdw>
                </a:effectLst>
                <a:latin typeface="Lucida Bright" pitchFamily="18" charset="0"/>
              </a:rPr>
              <a:t>"¡Concha, haz las maletas que nos ha tocado el Gordo de Navidad!". "¿Y qué meto, ropa de invierno o de verano?". "¡Métela toda que te vas con tu madre!".</a:t>
            </a:r>
            <a:endParaRPr lang="es-ES" sz="2000" i="1" dirty="0">
              <a:effectLst>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357158" y="2000244"/>
            <a:ext cx="8072494" cy="1015663"/>
          </a:xfrm>
          <a:prstGeom prst="rect">
            <a:avLst/>
          </a:prstGeom>
          <a:noFill/>
        </p:spPr>
        <p:txBody>
          <a:bodyPr wrap="square" rtlCol="0">
            <a:spAutoFit/>
          </a:bodyPr>
          <a:lstStyle/>
          <a:p>
            <a:r>
              <a:rPr lang="es-ES" sz="2000" i="1" dirty="0" smtClean="0">
                <a:effectLst>
                  <a:outerShdw blurRad="38100" dist="38100" dir="2700000" algn="tl">
                    <a:srgbClr val="000000">
                      <a:alpha val="43137"/>
                    </a:srgbClr>
                  </a:outerShdw>
                </a:effectLst>
                <a:latin typeface="Lucida Bright" pitchFamily="18" charset="0"/>
              </a:rPr>
              <a:t>"¡Ramón, ¿te has vuelto loco o qué? ¿Se puede saber por qué has tirado el ordenador al agua? </a:t>
            </a:r>
          </a:p>
          <a:p>
            <a:r>
              <a:rPr lang="es-ES" sz="2000" i="1" dirty="0" smtClean="0">
                <a:effectLst>
                  <a:outerShdw blurRad="38100" dist="38100" dir="2700000" algn="tl">
                    <a:srgbClr val="000000">
                      <a:alpha val="43137"/>
                    </a:srgbClr>
                  </a:outerShdw>
                </a:effectLst>
                <a:latin typeface="Lucida Bright" pitchFamily="18" charset="0"/>
              </a:rPr>
              <a:t>¡Es que me apetecía mirar cómo beben los PCs en el río!".</a:t>
            </a:r>
            <a:endParaRPr lang="es-ES" sz="2000" i="1" dirty="0">
              <a:effectLst>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357158" y="3500442"/>
            <a:ext cx="8143932" cy="1323439"/>
          </a:xfrm>
          <a:prstGeom prst="rect">
            <a:avLst/>
          </a:prstGeom>
          <a:noFill/>
        </p:spPr>
        <p:txBody>
          <a:bodyPr wrap="square" rtlCol="0">
            <a:spAutoFit/>
          </a:bodyPr>
          <a:lstStyle/>
          <a:p>
            <a:r>
              <a:rPr lang="es-ES" sz="2000" i="1" dirty="0" smtClean="0">
                <a:effectLst>
                  <a:outerShdw blurRad="38100" dist="38100" dir="2700000" algn="tl">
                    <a:srgbClr val="000000">
                      <a:alpha val="43137"/>
                    </a:srgbClr>
                  </a:outerShdw>
                </a:effectLst>
                <a:latin typeface="Lucida Bright" pitchFamily="18" charset="0"/>
              </a:rPr>
              <a:t>En una fiesta de fin de año entra un camarero con una bandeja en la que hay seis copas de champán llenas y otras seis vacías. Un invitado pregunta: "¿Para quién son estas copas vacías?". "¡Pues para los que no quieran tomar nada!".</a:t>
            </a:r>
            <a:endParaRPr lang="es-ES" sz="2000" i="1" dirty="0">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par>
                                <p:cTn id="11" presetID="40" presetClass="entr" presetSubtype="0" fill="hold" grpId="0" nodeType="withEffect">
                                  <p:stCondLst>
                                    <p:cond delay="15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childTnLst>
                                </p:cTn>
                              </p:par>
                            </p:childTnLst>
                          </p:cTn>
                        </p:par>
                        <p:par>
                          <p:cTn id="16" fill="hold">
                            <p:stCondLst>
                              <p:cond delay="149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par>
                          <p:cTn id="22" fill="hold">
                            <p:stCondLst>
                              <p:cond delay="279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16027.jpg"/>
          <p:cNvPicPr>
            <a:picLocks noChangeAspect="1"/>
          </p:cNvPicPr>
          <p:nvPr/>
        </p:nvPicPr>
        <p:blipFill>
          <a:blip r:embed="rId2"/>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p:spPr>
      </p:pic>
      <p:sp>
        <p:nvSpPr>
          <p:cNvPr id="5" name="4 Anillo"/>
          <p:cNvSpPr/>
          <p:nvPr/>
        </p:nvSpPr>
        <p:spPr>
          <a:xfrm>
            <a:off x="1" y="481236"/>
            <a:ext cx="3492500" cy="4902200"/>
          </a:xfrm>
          <a:prstGeom prst="donut">
            <a:avLst>
              <a:gd name="adj" fmla="val 14984"/>
            </a:avLst>
          </a:prstGeom>
          <a:solidFill>
            <a:schemeClr val="accent3">
              <a:lumMod val="60000"/>
              <a:lumOff val="40000"/>
              <a:alpha val="65000"/>
            </a:schemeClr>
          </a:solidFill>
          <a:ln>
            <a:solidFill>
              <a:schemeClr val="tx1"/>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6" name="5 Anillo"/>
          <p:cNvSpPr/>
          <p:nvPr/>
        </p:nvSpPr>
        <p:spPr>
          <a:xfrm>
            <a:off x="971601" y="481236"/>
            <a:ext cx="3527425" cy="4941888"/>
          </a:xfrm>
          <a:prstGeom prst="donut">
            <a:avLst>
              <a:gd name="adj" fmla="val 14984"/>
            </a:avLst>
          </a:prstGeom>
          <a:solidFill>
            <a:schemeClr val="accent3">
              <a:lumMod val="60000"/>
              <a:lumOff val="40000"/>
              <a:alpha val="65000"/>
            </a:schemeClr>
          </a:solidFill>
          <a:ln>
            <a:solidFill>
              <a:schemeClr val="tx1"/>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7" name="6 Anillo"/>
          <p:cNvSpPr/>
          <p:nvPr/>
        </p:nvSpPr>
        <p:spPr>
          <a:xfrm>
            <a:off x="2051721" y="481236"/>
            <a:ext cx="3514725" cy="4921250"/>
          </a:xfrm>
          <a:prstGeom prst="donut">
            <a:avLst>
              <a:gd name="adj" fmla="val 14984"/>
            </a:avLst>
          </a:prstGeom>
          <a:solidFill>
            <a:schemeClr val="accent3">
              <a:lumMod val="60000"/>
              <a:lumOff val="40000"/>
              <a:alpha val="65000"/>
            </a:schemeClr>
          </a:solidFill>
          <a:ln>
            <a:solidFill>
              <a:schemeClr val="tx1"/>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8" name="7 Anillo"/>
          <p:cNvSpPr/>
          <p:nvPr/>
        </p:nvSpPr>
        <p:spPr>
          <a:xfrm flipH="1">
            <a:off x="3779912" y="553244"/>
            <a:ext cx="3456384" cy="4900612"/>
          </a:xfrm>
          <a:prstGeom prst="donut">
            <a:avLst>
              <a:gd name="adj" fmla="val 14984"/>
            </a:avLst>
          </a:prstGeom>
          <a:solidFill>
            <a:schemeClr val="accent3">
              <a:lumMod val="60000"/>
              <a:lumOff val="40000"/>
              <a:alpha val="65000"/>
            </a:schemeClr>
          </a:solidFill>
          <a:ln>
            <a:solidFill>
              <a:schemeClr val="tx1"/>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9" name="8 Anillo"/>
          <p:cNvSpPr/>
          <p:nvPr/>
        </p:nvSpPr>
        <p:spPr>
          <a:xfrm flipH="1">
            <a:off x="4860032" y="553244"/>
            <a:ext cx="3456384" cy="4900612"/>
          </a:xfrm>
          <a:prstGeom prst="donut">
            <a:avLst>
              <a:gd name="adj" fmla="val 14984"/>
            </a:avLst>
          </a:prstGeom>
          <a:solidFill>
            <a:schemeClr val="accent3">
              <a:lumMod val="60000"/>
              <a:lumOff val="40000"/>
              <a:alpha val="65000"/>
            </a:schemeClr>
          </a:solidFill>
          <a:ln>
            <a:solidFill>
              <a:schemeClr val="tx1"/>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10" name="9 Anillo"/>
          <p:cNvSpPr/>
          <p:nvPr/>
        </p:nvSpPr>
        <p:spPr>
          <a:xfrm flipH="1">
            <a:off x="5652120" y="553244"/>
            <a:ext cx="3491880" cy="4900612"/>
          </a:xfrm>
          <a:prstGeom prst="donut">
            <a:avLst>
              <a:gd name="adj" fmla="val 14984"/>
            </a:avLst>
          </a:prstGeom>
          <a:solidFill>
            <a:schemeClr val="accent3">
              <a:lumMod val="60000"/>
              <a:lumOff val="40000"/>
              <a:alpha val="65000"/>
            </a:schemeClr>
          </a:solidFill>
          <a:ln>
            <a:solidFill>
              <a:schemeClr val="tx1"/>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pic>
        <p:nvPicPr>
          <p:cNvPr id="11" name="10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10"/>
                                        </p:tgtEl>
                                        <p:attrNameLst>
                                          <p:attrName>ppt_x</p:attrName>
                                        </p:attrNameLst>
                                      </p:cBhvr>
                                      <p:tavLst>
                                        <p:tav tm="0">
                                          <p:val>
                                            <p:strVal val="ppt_x"/>
                                          </p:val>
                                        </p:tav>
                                        <p:tav tm="100000">
                                          <p:val>
                                            <p:strVal val="ppt_x+ppt_w/2"/>
                                          </p:val>
                                        </p:tav>
                                      </p:tavLst>
                                    </p:anim>
                                    <p:anim calcmode="lin" valueType="num">
                                      <p:cBhvr>
                                        <p:cTn id="7" dur="5000"/>
                                        <p:tgtEl>
                                          <p:spTgt spid="10"/>
                                        </p:tgtEl>
                                        <p:attrNameLst>
                                          <p:attrName>ppt_y</p:attrName>
                                        </p:attrNameLst>
                                      </p:cBhvr>
                                      <p:tavLst>
                                        <p:tav tm="0">
                                          <p:val>
                                            <p:strVal val="ppt_y"/>
                                          </p:val>
                                        </p:tav>
                                        <p:tav tm="100000">
                                          <p:val>
                                            <p:strVal val="ppt_y"/>
                                          </p:val>
                                        </p:tav>
                                      </p:tavLst>
                                    </p:anim>
                                    <p:anim calcmode="lin" valueType="num">
                                      <p:cBhvr>
                                        <p:cTn id="8" dur="5000"/>
                                        <p:tgtEl>
                                          <p:spTgt spid="10"/>
                                        </p:tgtEl>
                                        <p:attrNameLst>
                                          <p:attrName>ppt_w</p:attrName>
                                        </p:attrNameLst>
                                      </p:cBhvr>
                                      <p:tavLst>
                                        <p:tav tm="0">
                                          <p:val>
                                            <p:strVal val="ppt_w"/>
                                          </p:val>
                                        </p:tav>
                                        <p:tav tm="100000">
                                          <p:val>
                                            <p:fltVal val="0"/>
                                          </p:val>
                                        </p:tav>
                                      </p:tavLst>
                                    </p:anim>
                                    <p:anim calcmode="lin" valueType="num">
                                      <p:cBhvr>
                                        <p:cTn id="9" dur="5000"/>
                                        <p:tgtEl>
                                          <p:spTgt spid="10"/>
                                        </p:tgtEl>
                                        <p:attrNameLst>
                                          <p:attrName>ppt_h</p:attrName>
                                        </p:attrNameLst>
                                      </p:cBhvr>
                                      <p:tavLst>
                                        <p:tav tm="0">
                                          <p:val>
                                            <p:strVal val="ppt_h"/>
                                          </p:val>
                                        </p:tav>
                                        <p:tav tm="100000">
                                          <p:val>
                                            <p:strVal val="ppt_h"/>
                                          </p:val>
                                        </p:tav>
                                      </p:tavLst>
                                    </p:anim>
                                    <p:set>
                                      <p:cBhvr>
                                        <p:cTn id="10" dur="1" fill="hold">
                                          <p:stCondLst>
                                            <p:cond delay="4999"/>
                                          </p:stCondLst>
                                        </p:cTn>
                                        <p:tgtEl>
                                          <p:spTgt spid="10"/>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9"/>
                                        </p:tgtEl>
                                        <p:attrNameLst>
                                          <p:attrName>ppt_x</p:attrName>
                                        </p:attrNameLst>
                                      </p:cBhvr>
                                      <p:tavLst>
                                        <p:tav tm="0">
                                          <p:val>
                                            <p:strVal val="ppt_x"/>
                                          </p:val>
                                        </p:tav>
                                        <p:tav tm="100000">
                                          <p:val>
                                            <p:strVal val="ppt_x+ppt_w/2"/>
                                          </p:val>
                                        </p:tav>
                                      </p:tavLst>
                                    </p:anim>
                                    <p:anim calcmode="lin" valueType="num">
                                      <p:cBhvr>
                                        <p:cTn id="13" dur="5000"/>
                                        <p:tgtEl>
                                          <p:spTgt spid="9"/>
                                        </p:tgtEl>
                                        <p:attrNameLst>
                                          <p:attrName>ppt_y</p:attrName>
                                        </p:attrNameLst>
                                      </p:cBhvr>
                                      <p:tavLst>
                                        <p:tav tm="0">
                                          <p:val>
                                            <p:strVal val="ppt_y"/>
                                          </p:val>
                                        </p:tav>
                                        <p:tav tm="100000">
                                          <p:val>
                                            <p:strVal val="ppt_y"/>
                                          </p:val>
                                        </p:tav>
                                      </p:tavLst>
                                    </p:anim>
                                    <p:anim calcmode="lin" valueType="num">
                                      <p:cBhvr>
                                        <p:cTn id="14" dur="5000"/>
                                        <p:tgtEl>
                                          <p:spTgt spid="9"/>
                                        </p:tgtEl>
                                        <p:attrNameLst>
                                          <p:attrName>ppt_w</p:attrName>
                                        </p:attrNameLst>
                                      </p:cBhvr>
                                      <p:tavLst>
                                        <p:tav tm="0">
                                          <p:val>
                                            <p:strVal val="ppt_w"/>
                                          </p:val>
                                        </p:tav>
                                        <p:tav tm="100000">
                                          <p:val>
                                            <p:fltVal val="0"/>
                                          </p:val>
                                        </p:tav>
                                      </p:tavLst>
                                    </p:anim>
                                    <p:anim calcmode="lin" valueType="num">
                                      <p:cBhvr>
                                        <p:cTn id="15" dur="5000"/>
                                        <p:tgtEl>
                                          <p:spTgt spid="9"/>
                                        </p:tgtEl>
                                        <p:attrNameLst>
                                          <p:attrName>ppt_h</p:attrName>
                                        </p:attrNameLst>
                                      </p:cBhvr>
                                      <p:tavLst>
                                        <p:tav tm="0">
                                          <p:val>
                                            <p:strVal val="ppt_h"/>
                                          </p:val>
                                        </p:tav>
                                        <p:tav tm="100000">
                                          <p:val>
                                            <p:strVal val="ppt_h"/>
                                          </p:val>
                                        </p:tav>
                                      </p:tavLst>
                                    </p:anim>
                                    <p:set>
                                      <p:cBhvr>
                                        <p:cTn id="16" dur="1" fill="hold">
                                          <p:stCondLst>
                                            <p:cond delay="4999"/>
                                          </p:stCondLst>
                                        </p:cTn>
                                        <p:tgtEl>
                                          <p:spTgt spid="9"/>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ppt_w/2"/>
                                          </p:val>
                                        </p:tav>
                                      </p:tavLst>
                                    </p:anim>
                                    <p:anim calcmode="lin" valueType="num">
                                      <p:cBhvr>
                                        <p:cTn id="19" dur="5000"/>
                                        <p:tgtEl>
                                          <p:spTgt spid="8"/>
                                        </p:tgtEl>
                                        <p:attrNameLst>
                                          <p:attrName>ppt_y</p:attrName>
                                        </p:attrNameLst>
                                      </p:cBhvr>
                                      <p:tavLst>
                                        <p:tav tm="0">
                                          <p:val>
                                            <p:strVal val="ppt_y"/>
                                          </p:val>
                                        </p:tav>
                                        <p:tav tm="100000">
                                          <p:val>
                                            <p:strVal val="ppt_y"/>
                                          </p:val>
                                        </p:tav>
                                      </p:tavLst>
                                    </p:anim>
                                    <p:anim calcmode="lin" valueType="num">
                                      <p:cBhvr>
                                        <p:cTn id="20" dur="5000"/>
                                        <p:tgtEl>
                                          <p:spTgt spid="8"/>
                                        </p:tgtEl>
                                        <p:attrNameLst>
                                          <p:attrName>ppt_w</p:attrName>
                                        </p:attrNameLst>
                                      </p:cBhvr>
                                      <p:tavLst>
                                        <p:tav tm="0">
                                          <p:val>
                                            <p:strVal val="ppt_w"/>
                                          </p:val>
                                        </p:tav>
                                        <p:tav tm="100000">
                                          <p:val>
                                            <p:fltVal val="0"/>
                                          </p:val>
                                        </p:tav>
                                      </p:tavLst>
                                    </p:anim>
                                    <p:anim calcmode="lin" valueType="num">
                                      <p:cBhvr>
                                        <p:cTn id="21" dur="5000"/>
                                        <p:tgtEl>
                                          <p:spTgt spid="8"/>
                                        </p:tgtEl>
                                        <p:attrNameLst>
                                          <p:attrName>ppt_h</p:attrName>
                                        </p:attrNameLst>
                                      </p:cBhvr>
                                      <p:tavLst>
                                        <p:tav tm="0">
                                          <p:val>
                                            <p:strVal val="ppt_h"/>
                                          </p:val>
                                        </p:tav>
                                        <p:tav tm="100000">
                                          <p:val>
                                            <p:strVal val="ppt_h"/>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ppt_w/2"/>
                                          </p:val>
                                        </p:tav>
                                      </p:tavLst>
                                    </p:anim>
                                    <p:anim calcmode="lin" valueType="num">
                                      <p:cBhvr>
                                        <p:cTn id="25" dur="5000"/>
                                        <p:tgtEl>
                                          <p:spTgt spid="7"/>
                                        </p:tgtEl>
                                        <p:attrNameLst>
                                          <p:attrName>ppt_y</p:attrName>
                                        </p:attrNameLst>
                                      </p:cBhvr>
                                      <p:tavLst>
                                        <p:tav tm="0">
                                          <p:val>
                                            <p:strVal val="ppt_y"/>
                                          </p:val>
                                        </p:tav>
                                        <p:tav tm="100000">
                                          <p:val>
                                            <p:strVal val="ppt_y"/>
                                          </p:val>
                                        </p:tav>
                                      </p:tavLst>
                                    </p:anim>
                                    <p:anim calcmode="lin" valueType="num">
                                      <p:cBhvr>
                                        <p:cTn id="26" dur="5000"/>
                                        <p:tgtEl>
                                          <p:spTgt spid="7"/>
                                        </p:tgtEl>
                                        <p:attrNameLst>
                                          <p:attrName>ppt_w</p:attrName>
                                        </p:attrNameLst>
                                      </p:cBhvr>
                                      <p:tavLst>
                                        <p:tav tm="0">
                                          <p:val>
                                            <p:strVal val="ppt_w"/>
                                          </p:val>
                                        </p:tav>
                                        <p:tav tm="100000">
                                          <p:val>
                                            <p:fltVal val="0"/>
                                          </p:val>
                                        </p:tav>
                                      </p:tavLst>
                                    </p:anim>
                                    <p:anim calcmode="lin" valueType="num">
                                      <p:cBhvr>
                                        <p:cTn id="27" dur="5000"/>
                                        <p:tgtEl>
                                          <p:spTgt spid="7"/>
                                        </p:tgtEl>
                                        <p:attrNameLst>
                                          <p:attrName>ppt_h</p:attrName>
                                        </p:attrNameLst>
                                      </p:cBhvr>
                                      <p:tavLst>
                                        <p:tav tm="0">
                                          <p:val>
                                            <p:strVal val="ppt_h"/>
                                          </p:val>
                                        </p:tav>
                                        <p:tav tm="100000">
                                          <p:val>
                                            <p:strVal val="ppt_h"/>
                                          </p:val>
                                        </p:tav>
                                      </p:tavLst>
                                    </p:anim>
                                    <p:set>
                                      <p:cBhvr>
                                        <p:cTn id="28" dur="1" fill="hold">
                                          <p:stCondLst>
                                            <p:cond delay="4999"/>
                                          </p:stCondLst>
                                        </p:cTn>
                                        <p:tgtEl>
                                          <p:spTgt spid="7"/>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5000"/>
                                        <p:tgtEl>
                                          <p:spTgt spid="6"/>
                                        </p:tgtEl>
                                        <p:attrNameLst>
                                          <p:attrName>ppt_x</p:attrName>
                                        </p:attrNameLst>
                                      </p:cBhvr>
                                      <p:tavLst>
                                        <p:tav tm="0">
                                          <p:val>
                                            <p:strVal val="ppt_x"/>
                                          </p:val>
                                        </p:tav>
                                        <p:tav tm="100000">
                                          <p:val>
                                            <p:strVal val="ppt_x-ppt_w/2"/>
                                          </p:val>
                                        </p:tav>
                                      </p:tavLst>
                                    </p:anim>
                                    <p:anim calcmode="lin" valueType="num">
                                      <p:cBhvr>
                                        <p:cTn id="31" dur="5000"/>
                                        <p:tgtEl>
                                          <p:spTgt spid="6"/>
                                        </p:tgtEl>
                                        <p:attrNameLst>
                                          <p:attrName>ppt_y</p:attrName>
                                        </p:attrNameLst>
                                      </p:cBhvr>
                                      <p:tavLst>
                                        <p:tav tm="0">
                                          <p:val>
                                            <p:strVal val="ppt_y"/>
                                          </p:val>
                                        </p:tav>
                                        <p:tav tm="100000">
                                          <p:val>
                                            <p:strVal val="ppt_y"/>
                                          </p:val>
                                        </p:tav>
                                      </p:tavLst>
                                    </p:anim>
                                    <p:anim calcmode="lin" valueType="num">
                                      <p:cBhvr>
                                        <p:cTn id="32" dur="5000"/>
                                        <p:tgtEl>
                                          <p:spTgt spid="6"/>
                                        </p:tgtEl>
                                        <p:attrNameLst>
                                          <p:attrName>ppt_w</p:attrName>
                                        </p:attrNameLst>
                                      </p:cBhvr>
                                      <p:tavLst>
                                        <p:tav tm="0">
                                          <p:val>
                                            <p:strVal val="ppt_w"/>
                                          </p:val>
                                        </p:tav>
                                        <p:tav tm="100000">
                                          <p:val>
                                            <p:fltVal val="0"/>
                                          </p:val>
                                        </p:tav>
                                      </p:tavLst>
                                    </p:anim>
                                    <p:anim calcmode="lin" valueType="num">
                                      <p:cBhvr>
                                        <p:cTn id="33" dur="5000"/>
                                        <p:tgtEl>
                                          <p:spTgt spid="6"/>
                                        </p:tgtEl>
                                        <p:attrNameLst>
                                          <p:attrName>ppt_h</p:attrName>
                                        </p:attrNameLst>
                                      </p:cBhvr>
                                      <p:tavLst>
                                        <p:tav tm="0">
                                          <p:val>
                                            <p:strVal val="ppt_h"/>
                                          </p:val>
                                        </p:tav>
                                        <p:tav tm="100000">
                                          <p:val>
                                            <p:strVal val="ppt_h"/>
                                          </p:val>
                                        </p:tav>
                                      </p:tavLst>
                                    </p:anim>
                                    <p:set>
                                      <p:cBhvr>
                                        <p:cTn id="34" dur="1" fill="hold">
                                          <p:stCondLst>
                                            <p:cond delay="4999"/>
                                          </p:stCondLst>
                                        </p:cTn>
                                        <p:tgtEl>
                                          <p:spTgt spid="6"/>
                                        </p:tgtEl>
                                        <p:attrNameLst>
                                          <p:attrName>style.visibility</p:attrName>
                                        </p:attrNameLst>
                                      </p:cBhvr>
                                      <p:to>
                                        <p:strVal val="hidden"/>
                                      </p:to>
                                    </p:set>
                                  </p:childTnLst>
                                </p:cTn>
                              </p:par>
                              <p:par>
                                <p:cTn id="35" presetID="17" presetClass="exit" presetSubtype="8" fill="hold" nodeType="withEffect">
                                  <p:stCondLst>
                                    <p:cond delay="0"/>
                                  </p:stCondLst>
                                  <p:childTnLst>
                                    <p:anim calcmode="lin" valueType="num">
                                      <p:cBhvr>
                                        <p:cTn id="36" dur="5000"/>
                                        <p:tgtEl>
                                          <p:spTgt spid="5"/>
                                        </p:tgtEl>
                                        <p:attrNameLst>
                                          <p:attrName>ppt_x</p:attrName>
                                        </p:attrNameLst>
                                      </p:cBhvr>
                                      <p:tavLst>
                                        <p:tav tm="0">
                                          <p:val>
                                            <p:strVal val="ppt_x"/>
                                          </p:val>
                                        </p:tav>
                                        <p:tav tm="100000">
                                          <p:val>
                                            <p:strVal val="ppt_x-ppt_w/2"/>
                                          </p:val>
                                        </p:tav>
                                      </p:tavLst>
                                    </p:anim>
                                    <p:anim calcmode="lin" valueType="num">
                                      <p:cBhvr>
                                        <p:cTn id="37" dur="5000"/>
                                        <p:tgtEl>
                                          <p:spTgt spid="5"/>
                                        </p:tgtEl>
                                        <p:attrNameLst>
                                          <p:attrName>ppt_y</p:attrName>
                                        </p:attrNameLst>
                                      </p:cBhvr>
                                      <p:tavLst>
                                        <p:tav tm="0">
                                          <p:val>
                                            <p:strVal val="ppt_y"/>
                                          </p:val>
                                        </p:tav>
                                        <p:tav tm="100000">
                                          <p:val>
                                            <p:strVal val="ppt_y"/>
                                          </p:val>
                                        </p:tav>
                                      </p:tavLst>
                                    </p:anim>
                                    <p:anim calcmode="lin" valueType="num">
                                      <p:cBhvr>
                                        <p:cTn id="38" dur="5000"/>
                                        <p:tgtEl>
                                          <p:spTgt spid="5"/>
                                        </p:tgtEl>
                                        <p:attrNameLst>
                                          <p:attrName>ppt_w</p:attrName>
                                        </p:attrNameLst>
                                      </p:cBhvr>
                                      <p:tavLst>
                                        <p:tav tm="0">
                                          <p:val>
                                            <p:strVal val="ppt_w"/>
                                          </p:val>
                                        </p:tav>
                                        <p:tav tm="100000">
                                          <p:val>
                                            <p:fltVal val="0"/>
                                          </p:val>
                                        </p:tav>
                                      </p:tavLst>
                                    </p:anim>
                                    <p:anim calcmode="lin" valueType="num">
                                      <p:cBhvr>
                                        <p:cTn id="39" dur="5000"/>
                                        <p:tgtEl>
                                          <p:spTgt spid="5"/>
                                        </p:tgtEl>
                                        <p:attrNameLst>
                                          <p:attrName>ppt_h</p:attrName>
                                        </p:attrNameLst>
                                      </p:cBhvr>
                                      <p:tavLst>
                                        <p:tav tm="0">
                                          <p:val>
                                            <p:strVal val="ppt_h"/>
                                          </p:val>
                                        </p:tav>
                                        <p:tav tm="100000">
                                          <p:val>
                                            <p:strVal val="ppt_h"/>
                                          </p:val>
                                        </p:tav>
                                      </p:tavLst>
                                    </p:anim>
                                    <p:set>
                                      <p:cBhvr>
                                        <p:cTn id="40" dur="1" fill="hold">
                                          <p:stCondLst>
                                            <p:cond delay="4999"/>
                                          </p:stCondLst>
                                        </p:cTn>
                                        <p:tgtEl>
                                          <p:spTgt spid="5"/>
                                        </p:tgtEl>
                                        <p:attrNameLst>
                                          <p:attrName>style.visibility</p:attrName>
                                        </p:attrNameLst>
                                      </p:cBhvr>
                                      <p:to>
                                        <p:strVal val="hidden"/>
                                      </p:to>
                                    </p:set>
                                  </p:childTnLst>
                                </p:cTn>
                              </p:par>
                              <p:par>
                                <p:cTn id="41" presetID="16" presetClass="entr" presetSubtype="4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outHorizontal)">
                                      <p:cBhvr>
                                        <p:cTn id="43" dur="5000"/>
                                        <p:tgtEl>
                                          <p:spTgt spid="4"/>
                                        </p:tgtEl>
                                      </p:cBhvr>
                                    </p:animEffect>
                                  </p:childTnLst>
                                </p:cTn>
                              </p:par>
                              <p:par>
                                <p:cTn id="44" presetID="23" presetClass="entr" presetSubtype="27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5000" fill="hold"/>
                                        <p:tgtEl>
                                          <p:spTgt spid="4"/>
                                        </p:tgtEl>
                                        <p:attrNameLst>
                                          <p:attrName>ppt_w</p:attrName>
                                        </p:attrNameLst>
                                      </p:cBhvr>
                                      <p:tavLst>
                                        <p:tav tm="0">
                                          <p:val>
                                            <p:strVal val="2/3*#ppt_w"/>
                                          </p:val>
                                        </p:tav>
                                        <p:tav tm="100000">
                                          <p:val>
                                            <p:strVal val="#ppt_w"/>
                                          </p:val>
                                        </p:tav>
                                      </p:tavLst>
                                    </p:anim>
                                    <p:anim calcmode="lin" valueType="num">
                                      <p:cBhvr>
                                        <p:cTn id="47" dur="5000" fill="hold"/>
                                        <p:tgtEl>
                                          <p:spTgt spid="4"/>
                                        </p:tgtEl>
                                        <p:attrNameLst>
                                          <p:attrName>ppt_h</p:attrName>
                                        </p:attrNameLst>
                                      </p:cBhvr>
                                      <p:tavLst>
                                        <p:tav tm="0">
                                          <p:val>
                                            <p:strVal val="2/3*#ppt_h"/>
                                          </p:val>
                                        </p:tav>
                                        <p:tav tm="100000">
                                          <p:val>
                                            <p:strVal val="#ppt_h"/>
                                          </p:val>
                                        </p:tav>
                                      </p:tavLst>
                                    </p:anim>
                                  </p:childTnLst>
                                </p:cTn>
                              </p:par>
                            </p:childTnLst>
                          </p:cTn>
                        </p:par>
                        <p:par>
                          <p:cTn id="48" fill="hold">
                            <p:stCondLst>
                              <p:cond delay="5000"/>
                            </p:stCondLst>
                            <p:childTnLst>
                              <p:par>
                                <p:cTn id="49" presetID="10" presetClass="entr" presetSubtype="0" fill="hold"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00px-Mueck-head.jpg"/>
          <p:cNvPicPr>
            <a:picLocks noChangeAspect="1"/>
          </p:cNvPicPr>
          <p:nvPr/>
        </p:nvPicPr>
        <p:blipFill>
          <a:blip r:embed="rId2"/>
          <a:stretch>
            <a:fillRect/>
          </a:stretch>
        </p:blipFill>
        <p:spPr bwMode="auto">
          <a:xfrm>
            <a:off x="0" y="0"/>
            <a:ext cx="9144000" cy="5715001"/>
          </a:xfrm>
          <a:prstGeom prst="rect">
            <a:avLst/>
          </a:prstGeom>
          <a:noFill/>
          <a:ln w="9525">
            <a:noFill/>
            <a:miter lim="800000"/>
            <a:headEnd/>
            <a:tailEnd/>
          </a:ln>
          <a:effectLst>
            <a:outerShdw blurRad="44450" dist="27940" dir="5400000" algn="ctr">
              <a:srgbClr val="000000">
                <a:alpha val="32000"/>
              </a:srgbClr>
            </a:outerShdw>
          </a:effectLst>
        </p:spPr>
      </p:pic>
      <p:sp>
        <p:nvSpPr>
          <p:cNvPr id="5" name="4 Rectángulo"/>
          <p:cNvSpPr/>
          <p:nvPr/>
        </p:nvSpPr>
        <p:spPr>
          <a:xfrm>
            <a:off x="0" y="0"/>
            <a:ext cx="9144000" cy="5715000"/>
          </a:xfrm>
          <a:prstGeom prst="rect">
            <a:avLst/>
          </a:prstGeom>
          <a:solidFill>
            <a:schemeClr val="tx1">
              <a:alpha val="74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6" name="5 Rectángulo"/>
          <p:cNvSpPr/>
          <p:nvPr/>
        </p:nvSpPr>
        <p:spPr>
          <a:xfrm>
            <a:off x="395536" y="265212"/>
            <a:ext cx="8352928" cy="5184576"/>
          </a:xfrm>
          <a:prstGeom prst="rect">
            <a:avLst/>
          </a:prstGeom>
          <a:solidFill>
            <a:srgbClr val="C00000">
              <a:alpha val="74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7" name="6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5000"/>
                                        <p:tgtEl>
                                          <p:spTgt spid="4"/>
                                        </p:tgtEl>
                                      </p:cBhvr>
                                    </p:animEffect>
                                  </p:childTnLst>
                                </p:cTn>
                              </p:par>
                            </p:childTnLst>
                          </p:cTn>
                        </p:par>
                        <p:par>
                          <p:cTn id="18" fill="hold">
                            <p:stCondLst>
                              <p:cond delay="5000"/>
                            </p:stCondLst>
                            <p:childTnLst>
                              <p:par>
                                <p:cTn id="19" presetID="10" presetClass="entr" presetSubtype="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88916147_4b728d1b18_b.jpg"/>
          <p:cNvPicPr>
            <a:picLocks noChangeAspect="1"/>
          </p:cNvPicPr>
          <p:nvPr/>
        </p:nvPicPr>
        <p:blipFill>
          <a:blip r:embed="rId2"/>
          <a:stretch>
            <a:fillRect/>
          </a:stretch>
        </p:blipFill>
        <p:spPr bwMode="auto">
          <a:xfrm>
            <a:off x="0" y="0"/>
            <a:ext cx="9144000" cy="6143648"/>
          </a:xfrm>
          <a:prstGeom prst="rect">
            <a:avLst/>
          </a:prstGeom>
          <a:noFill/>
          <a:ln w="9525">
            <a:noFill/>
            <a:miter lim="800000"/>
            <a:headEnd/>
            <a:tailEnd/>
          </a:ln>
          <a:effectLst>
            <a:outerShdw blurRad="44450" dist="27940" dir="5400000" algn="ctr">
              <a:srgbClr val="000000">
                <a:alpha val="32000"/>
              </a:srgbClr>
            </a:outerShdw>
          </a:effectLst>
        </p:spPr>
      </p:pic>
      <p:pic>
        <p:nvPicPr>
          <p:cNvPr id="7" name="6 Imagen" descr="6688916147_4b728d1b18_b.jpg"/>
          <p:cNvPicPr>
            <a:picLocks noChangeAspect="1"/>
          </p:cNvPicPr>
          <p:nvPr/>
        </p:nvPicPr>
        <p:blipFill>
          <a:blip r:embed="rId2"/>
          <a:stretch>
            <a:fillRect/>
          </a:stretch>
        </p:blipFill>
        <p:spPr bwMode="auto">
          <a:xfrm>
            <a:off x="1" y="0"/>
            <a:ext cx="9143999" cy="6143648"/>
          </a:xfrm>
          <a:prstGeom prst="rect">
            <a:avLst/>
          </a:prstGeom>
          <a:noFill/>
          <a:ln w="9525">
            <a:noFill/>
            <a:miter lim="800000"/>
            <a:headEnd/>
            <a:tailEnd/>
          </a:ln>
          <a:effectLst>
            <a:outerShdw blurRad="44450" dist="27940" dir="5400000" algn="ctr">
              <a:srgbClr val="000000">
                <a:alpha val="32000"/>
              </a:srgbClr>
            </a:outerShdw>
          </a:effectLst>
        </p:spPr>
      </p:pic>
      <p:sp>
        <p:nvSpPr>
          <p:cNvPr id="8" name="7 Rectángulo"/>
          <p:cNvSpPr/>
          <p:nvPr/>
        </p:nvSpPr>
        <p:spPr>
          <a:xfrm>
            <a:off x="1" y="0"/>
            <a:ext cx="9143999" cy="5989193"/>
          </a:xfrm>
          <a:prstGeom prst="rect">
            <a:avLst/>
          </a:prstGeom>
          <a:solidFill>
            <a:schemeClr val="accent2">
              <a:lumMod val="75000"/>
              <a:alpha val="62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5" name="4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5000"/>
                                        <p:tgtEl>
                                          <p:spTgt spid="4"/>
                                        </p:tgtEl>
                                      </p:cBhvr>
                                    </p:animEffect>
                                  </p:childTnLst>
                                </p:cTn>
                              </p:par>
                              <p:par>
                                <p:cTn id="15" presetID="4"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5000"/>
                                        <p:tgtEl>
                                          <p:spTgt spid="7"/>
                                        </p:tgtEl>
                                      </p:cBhvr>
                                    </p:animEffect>
                                  </p:childTnLst>
                                </p:cTn>
                              </p:par>
                              <p:par>
                                <p:cTn id="18" presetID="23" presetClass="entr" presetSubtype="272"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0" fill="hold"/>
                                        <p:tgtEl>
                                          <p:spTgt spid="7"/>
                                        </p:tgtEl>
                                        <p:attrNameLst>
                                          <p:attrName>ppt_w</p:attrName>
                                        </p:attrNameLst>
                                      </p:cBhvr>
                                      <p:tavLst>
                                        <p:tav tm="0">
                                          <p:val>
                                            <p:strVal val="2/3*#ppt_w"/>
                                          </p:val>
                                        </p:tav>
                                        <p:tav tm="100000">
                                          <p:val>
                                            <p:strVal val="#ppt_w"/>
                                          </p:val>
                                        </p:tav>
                                      </p:tavLst>
                                    </p:anim>
                                    <p:anim calcmode="lin" valueType="num">
                                      <p:cBhvr>
                                        <p:cTn id="21" dur="5000" fill="hold"/>
                                        <p:tgtEl>
                                          <p:spTgt spid="7"/>
                                        </p:tgtEl>
                                        <p:attrNameLst>
                                          <p:attrName>ppt_h</p:attrName>
                                        </p:attrNameLst>
                                      </p:cBhvr>
                                      <p:tavLst>
                                        <p:tav tm="0">
                                          <p:val>
                                            <p:strVal val="2/3*#ppt_h"/>
                                          </p:val>
                                        </p:tav>
                                        <p:tav tm="100000">
                                          <p:val>
                                            <p:strVal val="#ppt_h"/>
                                          </p:val>
                                        </p:tav>
                                      </p:tavLst>
                                    </p:anim>
                                  </p:childTnLst>
                                </p:cTn>
                              </p:par>
                            </p:childTnLst>
                          </p:cTn>
                        </p:par>
                        <p:par>
                          <p:cTn id="22" fill="hold">
                            <p:stCondLst>
                              <p:cond delay="5000"/>
                            </p:stCondLst>
                            <p:childTnLst>
                              <p:par>
                                <p:cTn id="23" presetID="10" presetClass="entr" presetSubtype="0"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0" y="0"/>
            <a:ext cx="9144000" cy="5715000"/>
          </a:xfrm>
          <a:prstGeom prst="rect">
            <a:avLst/>
          </a:prstGeom>
          <a:solidFill>
            <a:schemeClr val="tx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4432" tIns="37216" rIns="74432" bIns="37216" rtlCol="0" anchor="ctr"/>
          <a:lstStyle/>
          <a:p>
            <a:pPr algn="ctr"/>
            <a:endParaRPr lang="es-ES"/>
          </a:p>
        </p:txBody>
      </p:sp>
      <p:sp>
        <p:nvSpPr>
          <p:cNvPr id="5" name="4 Triángulo rectángulo"/>
          <p:cNvSpPr/>
          <p:nvPr/>
        </p:nvSpPr>
        <p:spPr>
          <a:xfrm>
            <a:off x="-1071563" y="-296862"/>
            <a:ext cx="9144001" cy="5715001"/>
          </a:xfrm>
          <a:prstGeom prst="rtTriangl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6" name="5 Triángulo rectángulo"/>
          <p:cNvSpPr/>
          <p:nvPr/>
        </p:nvSpPr>
        <p:spPr>
          <a:xfrm flipH="1" flipV="1">
            <a:off x="0" y="0"/>
            <a:ext cx="9144000" cy="5715000"/>
          </a:xfrm>
          <a:prstGeom prst="rtTriangle">
            <a:avLst/>
          </a:prstGeom>
          <a:no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7" name="6 Imagen" descr="atardecer a orillas  del mar.jpg"/>
          <p:cNvPicPr>
            <a:picLocks noChangeAspect="1"/>
          </p:cNvPicPr>
          <p:nvPr/>
        </p:nvPicPr>
        <p:blipFill>
          <a:blip r:embed="rId2"/>
          <a:stretch>
            <a:fillRect/>
          </a:stretch>
        </p:blipFill>
        <p:spPr bwMode="auto">
          <a:xfrm>
            <a:off x="2093654" y="-112208"/>
            <a:ext cx="4956692" cy="5827208"/>
          </a:xfrm>
          <a:prstGeom prst="rect">
            <a:avLst/>
          </a:prstGeom>
          <a:noFill/>
          <a:ln w="9525">
            <a:noFill/>
            <a:miter lim="800000"/>
            <a:headEnd/>
            <a:tailEnd/>
          </a:ln>
          <a:effectLst>
            <a:outerShdw blurRad="44450" dist="27940" dir="5400000" algn="ctr">
              <a:srgbClr val="000000">
                <a:alpha val="32000"/>
              </a:srgbClr>
            </a:outerShdw>
          </a:effectLst>
        </p:spPr>
      </p:pic>
      <p:pic>
        <p:nvPicPr>
          <p:cNvPr id="10" name="9 Imagen" descr="atardecer a orillas  del mar.jpg"/>
          <p:cNvPicPr>
            <a:picLocks noChangeAspect="1"/>
          </p:cNvPicPr>
          <p:nvPr/>
        </p:nvPicPr>
        <p:blipFill>
          <a:blip r:embed="rId2"/>
          <a:stretch>
            <a:fillRect/>
          </a:stretch>
        </p:blipFill>
        <p:spPr bwMode="auto">
          <a:xfrm>
            <a:off x="2093654" y="-112209"/>
            <a:ext cx="4956692" cy="5827209"/>
          </a:xfrm>
          <a:prstGeom prst="rect">
            <a:avLst/>
          </a:prstGeom>
          <a:noFill/>
          <a:ln w="9525">
            <a:noFill/>
            <a:miter lim="800000"/>
            <a:headEnd/>
            <a:tailEnd/>
          </a:ln>
          <a:effectLst>
            <a:outerShdw blurRad="44450" dist="27940" dir="5400000" algn="ctr">
              <a:srgbClr val="000000">
                <a:alpha val="32000"/>
              </a:srgbClr>
            </a:outerShdw>
          </a:effectLst>
        </p:spPr>
      </p:pic>
      <p:pic>
        <p:nvPicPr>
          <p:cNvPr id="9" name="8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4/3*#ppt_w"/>
                                          </p:val>
                                        </p:tav>
                                        <p:tav tm="100000">
                                          <p:val>
                                            <p:strVal val="#ppt_w"/>
                                          </p:val>
                                        </p:tav>
                                      </p:tavLst>
                                    </p:anim>
                                    <p:anim calcmode="lin" valueType="num">
                                      <p:cBhvr>
                                        <p:cTn id="8" dur="5000" fill="hold"/>
                                        <p:tgtEl>
                                          <p:spTgt spid="7"/>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0"/>
                                        <p:tgtEl>
                                          <p:spTgt spid="7"/>
                                        </p:tgtEl>
                                      </p:cBhvr>
                                    </p:animEffect>
                                  </p:childTnLst>
                                </p:cTn>
                              </p:par>
                              <p:par>
                                <p:cTn id="12" presetID="23" presetClass="entr" presetSubtype="288"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0" fill="hold"/>
                                        <p:tgtEl>
                                          <p:spTgt spid="10"/>
                                        </p:tgtEl>
                                        <p:attrNameLst>
                                          <p:attrName>ppt_w</p:attrName>
                                        </p:attrNameLst>
                                      </p:cBhvr>
                                      <p:tavLst>
                                        <p:tav tm="0">
                                          <p:val>
                                            <p:strVal val="4/3*#ppt_w"/>
                                          </p:val>
                                        </p:tav>
                                        <p:tav tm="100000">
                                          <p:val>
                                            <p:strVal val="#ppt_w"/>
                                          </p:val>
                                        </p:tav>
                                      </p:tavLst>
                                    </p:anim>
                                    <p:anim calcmode="lin" valueType="num">
                                      <p:cBhvr>
                                        <p:cTn id="15" dur="5000" fill="hold"/>
                                        <p:tgtEl>
                                          <p:spTgt spid="10"/>
                                        </p:tgtEl>
                                        <p:attrNameLst>
                                          <p:attrName>ppt_h</p:attrName>
                                        </p:attrNameLst>
                                      </p:cBhvr>
                                      <p:tavLst>
                                        <p:tav tm="0">
                                          <p:val>
                                            <p:strVal val="4/3*#ppt_h"/>
                                          </p:val>
                                        </p:tav>
                                        <p:tav tm="100000">
                                          <p:val>
                                            <p:strVal val="#ppt_h"/>
                                          </p:val>
                                        </p:tav>
                                      </p:tavLst>
                                    </p:anim>
                                  </p:childTnLst>
                                </p:cTn>
                              </p:par>
                              <p:par>
                                <p:cTn id="16" presetID="14" presetClass="entr" presetSubtype="1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0"/>
                                        <p:tgtEl>
                                          <p:spTgt spid="10"/>
                                        </p:tgtEl>
                                      </p:cBhvr>
                                    </p:animEffect>
                                  </p:childTnLst>
                                </p:cTn>
                              </p:par>
                            </p:childTnLst>
                          </p:cTn>
                        </p:par>
                        <p:par>
                          <p:cTn id="19" fill="hold">
                            <p:stCondLst>
                              <p:cond delay="5000"/>
                            </p:stCondLst>
                            <p:childTnLst>
                              <p:par>
                                <p:cTn id="20" presetID="10" presetClass="entr" presetSubtype="0"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9144000" cy="571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4432" tIns="37216" rIns="74432" bIns="37216" rtlCol="0" anchor="ctr"/>
          <a:lstStyle/>
          <a:p>
            <a:pPr algn="ctr"/>
            <a:endParaRPr lang="es-ES"/>
          </a:p>
        </p:txBody>
      </p:sp>
      <p:pic>
        <p:nvPicPr>
          <p:cNvPr id="4" name="3 Imagen" descr="5135054452_7dafe58c41_b.jpg"/>
          <p:cNvPicPr>
            <a:picLocks noChangeAspect="1"/>
          </p:cNvPicPr>
          <p:nvPr/>
        </p:nvPicPr>
        <p:blipFill>
          <a:blip r:embed="rId2"/>
          <a:stretch>
            <a:fillRect/>
          </a:stretch>
        </p:blipFill>
        <p:spPr bwMode="auto">
          <a:xfrm>
            <a:off x="1500166" y="0"/>
            <a:ext cx="6072230"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9" name="8 Rectángulo"/>
          <p:cNvSpPr/>
          <p:nvPr/>
        </p:nvSpPr>
        <p:spPr>
          <a:xfrm>
            <a:off x="1714480" y="157764"/>
            <a:ext cx="5643602" cy="5399471"/>
          </a:xfrm>
          <a:prstGeom prst="rect">
            <a:avLst/>
          </a:prstGeom>
          <a:solidFill>
            <a:schemeClr val="tx1">
              <a:lumMod val="85000"/>
              <a:alpha val="67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8" name="7 Rectángulo"/>
          <p:cNvSpPr/>
          <p:nvPr/>
        </p:nvSpPr>
        <p:spPr>
          <a:xfrm>
            <a:off x="2000233" y="337220"/>
            <a:ext cx="5072098" cy="5004036"/>
          </a:xfrm>
          <a:prstGeom prst="rect">
            <a:avLst/>
          </a:prstGeom>
          <a:solidFill>
            <a:schemeClr val="accent4">
              <a:lumMod val="75000"/>
              <a:alpha val="61961"/>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6" name="5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par>
                          <p:cTn id="18" fill="hold">
                            <p:stCondLst>
                              <p:cond delay="5000"/>
                            </p:stCondLst>
                            <p:childTnLst>
                              <p:par>
                                <p:cTn id="19" presetID="10"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each_vacation-dsc04383.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7" name="6 Marco"/>
          <p:cNvSpPr/>
          <p:nvPr/>
        </p:nvSpPr>
        <p:spPr>
          <a:xfrm>
            <a:off x="0" y="0"/>
            <a:ext cx="928688" cy="5715000"/>
          </a:xfrm>
          <a:prstGeom prst="frame">
            <a:avLst>
              <a:gd name="adj1" fmla="val 28910"/>
            </a:avLst>
          </a:prstGeom>
          <a:solidFill>
            <a:schemeClr val="tx1">
              <a:lumMod val="95000"/>
              <a:alpha val="75000"/>
            </a:schemeClr>
          </a:solidFill>
          <a:ln>
            <a:solidFill>
              <a:schemeClr val="tx2">
                <a:lumMod val="5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8" name="7 Marco"/>
          <p:cNvSpPr/>
          <p:nvPr/>
        </p:nvSpPr>
        <p:spPr>
          <a:xfrm>
            <a:off x="928689" y="0"/>
            <a:ext cx="928687" cy="5715000"/>
          </a:xfrm>
          <a:prstGeom prst="frame">
            <a:avLst>
              <a:gd name="adj1" fmla="val 28910"/>
            </a:avLst>
          </a:prstGeom>
          <a:solidFill>
            <a:schemeClr val="tx1">
              <a:lumMod val="95000"/>
              <a:alpha val="75000"/>
            </a:schemeClr>
          </a:solidFill>
          <a:ln>
            <a:solidFill>
              <a:schemeClr val="tx2">
                <a:lumMod val="5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9" name="8 Marco"/>
          <p:cNvSpPr/>
          <p:nvPr/>
        </p:nvSpPr>
        <p:spPr>
          <a:xfrm>
            <a:off x="1857375" y="0"/>
            <a:ext cx="928688" cy="5715000"/>
          </a:xfrm>
          <a:prstGeom prst="frame">
            <a:avLst>
              <a:gd name="adj1" fmla="val 27543"/>
            </a:avLst>
          </a:prstGeom>
          <a:solidFill>
            <a:schemeClr val="tx1">
              <a:lumMod val="95000"/>
              <a:alpha val="75000"/>
            </a:schemeClr>
          </a:solidFill>
          <a:ln>
            <a:solidFill>
              <a:schemeClr val="tx2">
                <a:lumMod val="5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10" name="9 Marco"/>
          <p:cNvSpPr/>
          <p:nvPr/>
        </p:nvSpPr>
        <p:spPr>
          <a:xfrm>
            <a:off x="2786064" y="0"/>
            <a:ext cx="928687" cy="5715000"/>
          </a:xfrm>
          <a:prstGeom prst="frame">
            <a:avLst>
              <a:gd name="adj1" fmla="val 24808"/>
            </a:avLst>
          </a:prstGeom>
          <a:solidFill>
            <a:schemeClr val="tx1">
              <a:lumMod val="95000"/>
              <a:alpha val="75000"/>
            </a:schemeClr>
          </a:solidFill>
          <a:ln>
            <a:solidFill>
              <a:schemeClr val="tx2">
                <a:lumMod val="5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11" name="10 Marco"/>
          <p:cNvSpPr/>
          <p:nvPr/>
        </p:nvSpPr>
        <p:spPr>
          <a:xfrm>
            <a:off x="3714750" y="0"/>
            <a:ext cx="928688" cy="5715000"/>
          </a:xfrm>
          <a:prstGeom prst="frame">
            <a:avLst>
              <a:gd name="adj1" fmla="val 24807"/>
            </a:avLst>
          </a:prstGeom>
          <a:solidFill>
            <a:schemeClr val="tx1">
              <a:lumMod val="95000"/>
              <a:alpha val="75000"/>
            </a:schemeClr>
          </a:solidFill>
          <a:ln>
            <a:solidFill>
              <a:schemeClr val="tx2">
                <a:lumMod val="5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12" name="11 Marco"/>
          <p:cNvSpPr/>
          <p:nvPr/>
        </p:nvSpPr>
        <p:spPr>
          <a:xfrm>
            <a:off x="4643439" y="0"/>
            <a:ext cx="928687" cy="5715000"/>
          </a:xfrm>
          <a:prstGeom prst="frame">
            <a:avLst>
              <a:gd name="adj1" fmla="val 24808"/>
            </a:avLst>
          </a:prstGeom>
          <a:solidFill>
            <a:schemeClr val="tx1">
              <a:lumMod val="95000"/>
              <a:alpha val="75000"/>
            </a:schemeClr>
          </a:solidFill>
          <a:ln>
            <a:solidFill>
              <a:schemeClr val="tx2">
                <a:lumMod val="5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13" name="12 Marco"/>
          <p:cNvSpPr/>
          <p:nvPr/>
        </p:nvSpPr>
        <p:spPr>
          <a:xfrm>
            <a:off x="5572125" y="0"/>
            <a:ext cx="928688" cy="5715000"/>
          </a:xfrm>
          <a:prstGeom prst="frame">
            <a:avLst>
              <a:gd name="adj1" fmla="val 24808"/>
            </a:avLst>
          </a:prstGeom>
          <a:solidFill>
            <a:schemeClr val="tx1">
              <a:lumMod val="95000"/>
              <a:alpha val="75000"/>
            </a:schemeClr>
          </a:solidFill>
          <a:ln>
            <a:solidFill>
              <a:schemeClr val="tx2">
                <a:lumMod val="5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14" name="13 Marco"/>
          <p:cNvSpPr/>
          <p:nvPr/>
        </p:nvSpPr>
        <p:spPr>
          <a:xfrm>
            <a:off x="6500814" y="0"/>
            <a:ext cx="928687" cy="5715000"/>
          </a:xfrm>
          <a:prstGeom prst="frame">
            <a:avLst>
              <a:gd name="adj1" fmla="val 26175"/>
            </a:avLst>
          </a:prstGeom>
          <a:solidFill>
            <a:schemeClr val="tx1">
              <a:lumMod val="95000"/>
              <a:alpha val="75000"/>
            </a:schemeClr>
          </a:solidFill>
          <a:ln>
            <a:solidFill>
              <a:schemeClr val="tx2">
                <a:lumMod val="5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15" name="14 Marco"/>
          <p:cNvSpPr/>
          <p:nvPr/>
        </p:nvSpPr>
        <p:spPr>
          <a:xfrm>
            <a:off x="7429500" y="0"/>
            <a:ext cx="928688" cy="5715000"/>
          </a:xfrm>
          <a:prstGeom prst="frame">
            <a:avLst>
              <a:gd name="adj1" fmla="val 20705"/>
            </a:avLst>
          </a:prstGeom>
          <a:solidFill>
            <a:schemeClr val="tx1">
              <a:lumMod val="95000"/>
              <a:alpha val="75000"/>
            </a:schemeClr>
          </a:solidFill>
          <a:ln>
            <a:solidFill>
              <a:schemeClr val="tx2">
                <a:lumMod val="5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16" name="15 Marco"/>
          <p:cNvSpPr/>
          <p:nvPr/>
        </p:nvSpPr>
        <p:spPr>
          <a:xfrm>
            <a:off x="8143876" y="0"/>
            <a:ext cx="1000125" cy="5715000"/>
          </a:xfrm>
          <a:prstGeom prst="frame">
            <a:avLst>
              <a:gd name="adj1" fmla="val 25198"/>
            </a:avLst>
          </a:prstGeom>
          <a:solidFill>
            <a:schemeClr val="tx1">
              <a:lumMod val="95000"/>
              <a:alpha val="75000"/>
            </a:schemeClr>
          </a:solidFill>
          <a:ln>
            <a:solidFill>
              <a:schemeClr val="tx2">
                <a:lumMod val="5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pic>
        <p:nvPicPr>
          <p:cNvPr id="17" name="16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nodeType="withEffect">
                                  <p:stCondLst>
                                    <p:cond delay="0"/>
                                  </p:stCondLst>
                                  <p:childTnLst>
                                    <p:animEffect transition="out" filter="wheel(2)">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21" presetClass="exit" presetSubtype="2" fill="hold" nodeType="withEffect">
                                  <p:stCondLst>
                                    <p:cond delay="0"/>
                                  </p:stCondLst>
                                  <p:childTnLst>
                                    <p:animEffect transition="out" filter="wheel(2)">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21" presetClass="exit" presetSubtype="2" fill="hold" nodeType="withEffect">
                                  <p:stCondLst>
                                    <p:cond delay="0"/>
                                  </p:stCondLst>
                                  <p:childTnLst>
                                    <p:animEffect transition="out" filter="wheel(2)">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21" presetClass="exit" presetSubtype="2" fill="hold" nodeType="withEffect">
                                  <p:stCondLst>
                                    <p:cond delay="0"/>
                                  </p:stCondLst>
                                  <p:childTnLst>
                                    <p:animEffect transition="out" filter="wheel(2)">
                                      <p:cBhvr>
                                        <p:cTn id="21" dur="5000"/>
                                        <p:tgtEl>
                                          <p:spTgt spid="12"/>
                                        </p:tgtEl>
                                      </p:cBhvr>
                                    </p:animEffect>
                                    <p:set>
                                      <p:cBhvr>
                                        <p:cTn id="22" dur="1" fill="hold">
                                          <p:stCondLst>
                                            <p:cond delay="4999"/>
                                          </p:stCondLst>
                                        </p:cTn>
                                        <p:tgtEl>
                                          <p:spTgt spid="12"/>
                                        </p:tgtEl>
                                        <p:attrNameLst>
                                          <p:attrName>style.visibility</p:attrName>
                                        </p:attrNameLst>
                                      </p:cBhvr>
                                      <p:to>
                                        <p:strVal val="hidden"/>
                                      </p:to>
                                    </p:set>
                                  </p:childTnLst>
                                </p:cTn>
                              </p:par>
                              <p:par>
                                <p:cTn id="23" presetID="21" presetClass="exit" presetSubtype="2" fill="hold" nodeType="withEffect">
                                  <p:stCondLst>
                                    <p:cond delay="0"/>
                                  </p:stCondLst>
                                  <p:childTnLst>
                                    <p:animEffect transition="out" filter="wheel(2)">
                                      <p:cBhvr>
                                        <p:cTn id="24" dur="5000"/>
                                        <p:tgtEl>
                                          <p:spTgt spid="13"/>
                                        </p:tgtEl>
                                      </p:cBhvr>
                                    </p:animEffect>
                                    <p:set>
                                      <p:cBhvr>
                                        <p:cTn id="25" dur="1" fill="hold">
                                          <p:stCondLst>
                                            <p:cond delay="4999"/>
                                          </p:stCondLst>
                                        </p:cTn>
                                        <p:tgtEl>
                                          <p:spTgt spid="13"/>
                                        </p:tgtEl>
                                        <p:attrNameLst>
                                          <p:attrName>style.visibility</p:attrName>
                                        </p:attrNameLst>
                                      </p:cBhvr>
                                      <p:to>
                                        <p:strVal val="hidden"/>
                                      </p:to>
                                    </p:set>
                                  </p:childTnLst>
                                </p:cTn>
                              </p:par>
                              <p:par>
                                <p:cTn id="26" presetID="21" presetClass="exit" presetSubtype="2" fill="hold" nodeType="withEffect">
                                  <p:stCondLst>
                                    <p:cond delay="0"/>
                                  </p:stCondLst>
                                  <p:childTnLst>
                                    <p:animEffect transition="out" filter="wheel(2)">
                                      <p:cBhvr>
                                        <p:cTn id="27" dur="5000"/>
                                        <p:tgtEl>
                                          <p:spTgt spid="14"/>
                                        </p:tgtEl>
                                      </p:cBhvr>
                                    </p:animEffect>
                                    <p:set>
                                      <p:cBhvr>
                                        <p:cTn id="28" dur="1" fill="hold">
                                          <p:stCondLst>
                                            <p:cond delay="4999"/>
                                          </p:stCondLst>
                                        </p:cTn>
                                        <p:tgtEl>
                                          <p:spTgt spid="14"/>
                                        </p:tgtEl>
                                        <p:attrNameLst>
                                          <p:attrName>style.visibility</p:attrName>
                                        </p:attrNameLst>
                                      </p:cBhvr>
                                      <p:to>
                                        <p:strVal val="hidden"/>
                                      </p:to>
                                    </p:set>
                                  </p:childTnLst>
                                </p:cTn>
                              </p:par>
                              <p:par>
                                <p:cTn id="29" presetID="21" presetClass="exit" presetSubtype="2" fill="hold" nodeType="withEffect">
                                  <p:stCondLst>
                                    <p:cond delay="0"/>
                                  </p:stCondLst>
                                  <p:childTnLst>
                                    <p:animEffect transition="out" filter="wheel(2)">
                                      <p:cBhvr>
                                        <p:cTn id="30" dur="5000"/>
                                        <p:tgtEl>
                                          <p:spTgt spid="15"/>
                                        </p:tgtEl>
                                      </p:cBhvr>
                                    </p:animEffect>
                                    <p:set>
                                      <p:cBhvr>
                                        <p:cTn id="31" dur="1" fill="hold">
                                          <p:stCondLst>
                                            <p:cond delay="4999"/>
                                          </p:stCondLst>
                                        </p:cTn>
                                        <p:tgtEl>
                                          <p:spTgt spid="15"/>
                                        </p:tgtEl>
                                        <p:attrNameLst>
                                          <p:attrName>style.visibility</p:attrName>
                                        </p:attrNameLst>
                                      </p:cBhvr>
                                      <p:to>
                                        <p:strVal val="hidden"/>
                                      </p:to>
                                    </p:set>
                                  </p:childTnLst>
                                </p:cTn>
                              </p:par>
                              <p:par>
                                <p:cTn id="32" presetID="21" presetClass="exit" presetSubtype="2" fill="hold" nodeType="withEffect">
                                  <p:stCondLst>
                                    <p:cond delay="0"/>
                                  </p:stCondLst>
                                  <p:childTnLst>
                                    <p:animEffect transition="out" filter="wheel(2)">
                                      <p:cBhvr>
                                        <p:cTn id="33" dur="5000"/>
                                        <p:tgtEl>
                                          <p:spTgt spid="16"/>
                                        </p:tgtEl>
                                      </p:cBhvr>
                                    </p:animEffect>
                                    <p:set>
                                      <p:cBhvr>
                                        <p:cTn id="34" dur="1" fill="hold">
                                          <p:stCondLst>
                                            <p:cond delay="4999"/>
                                          </p:stCondLst>
                                        </p:cTn>
                                        <p:tgtEl>
                                          <p:spTgt spid="16"/>
                                        </p:tgtEl>
                                        <p:attrNameLst>
                                          <p:attrName>style.visibility</p:attrName>
                                        </p:attrNameLst>
                                      </p:cBhvr>
                                      <p:to>
                                        <p:strVal val="hidden"/>
                                      </p:to>
                                    </p:set>
                                  </p:childTnLst>
                                </p:cTn>
                              </p:par>
                              <p:par>
                                <p:cTn id="35" presetID="23" presetClass="entr" presetSubtype="28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5000" fill="hold"/>
                                        <p:tgtEl>
                                          <p:spTgt spid="5"/>
                                        </p:tgtEl>
                                        <p:attrNameLst>
                                          <p:attrName>ppt_w</p:attrName>
                                        </p:attrNameLst>
                                      </p:cBhvr>
                                      <p:tavLst>
                                        <p:tav tm="0">
                                          <p:val>
                                            <p:strVal val="4/3*#ppt_w"/>
                                          </p:val>
                                        </p:tav>
                                        <p:tav tm="100000">
                                          <p:val>
                                            <p:strVal val="#ppt_w"/>
                                          </p:val>
                                        </p:tav>
                                      </p:tavLst>
                                    </p:anim>
                                    <p:anim calcmode="lin" valueType="num">
                                      <p:cBhvr>
                                        <p:cTn id="38" dur="5000" fill="hold"/>
                                        <p:tgtEl>
                                          <p:spTgt spid="5"/>
                                        </p:tgtEl>
                                        <p:attrNameLst>
                                          <p:attrName>ppt_h</p:attrName>
                                        </p:attrNameLst>
                                      </p:cBhvr>
                                      <p:tavLst>
                                        <p:tav tm="0">
                                          <p:val>
                                            <p:strVal val="4/3*#ppt_h"/>
                                          </p:val>
                                        </p:tav>
                                        <p:tav tm="100000">
                                          <p:val>
                                            <p:strVal val="#ppt_h"/>
                                          </p:val>
                                        </p:tav>
                                      </p:tavLst>
                                    </p:anim>
                                  </p:childTnLst>
                                </p:cTn>
                              </p:par>
                            </p:childTnLst>
                          </p:cTn>
                        </p:par>
                        <p:par>
                          <p:cTn id="39" fill="hold">
                            <p:stCondLst>
                              <p:cond delay="5000"/>
                            </p:stCondLst>
                            <p:childTnLst>
                              <p:par>
                                <p:cTn id="40" presetID="10" presetClass="entr" presetSubtype="0" fill="hold"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6352matirpourdraguerlolllllllllll.jpg"/>
          <p:cNvPicPr>
            <a:picLocks noChangeAspect="1"/>
          </p:cNvPicPr>
          <p:nvPr/>
        </p:nvPicPr>
        <p:blipFill>
          <a:blip r:embed="rId2"/>
          <a:stretch>
            <a:fillRect/>
          </a:stretch>
        </p:blipFill>
        <p:spPr bwMode="auto">
          <a:xfrm>
            <a:off x="-315696" y="0"/>
            <a:ext cx="9714295"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5" name="4 Rectángulo"/>
          <p:cNvSpPr/>
          <p:nvPr/>
        </p:nvSpPr>
        <p:spPr>
          <a:xfrm>
            <a:off x="0" y="0"/>
            <a:ext cx="2483768" cy="19213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6" name="5 Rectángulo"/>
          <p:cNvSpPr/>
          <p:nvPr/>
        </p:nvSpPr>
        <p:spPr>
          <a:xfrm>
            <a:off x="0" y="1921397"/>
            <a:ext cx="248376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7" name="6 Rectángulo"/>
          <p:cNvSpPr/>
          <p:nvPr/>
        </p:nvSpPr>
        <p:spPr>
          <a:xfrm>
            <a:off x="1" y="3793605"/>
            <a:ext cx="2411760" cy="19213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8" name="7 Rectángulo"/>
          <p:cNvSpPr/>
          <p:nvPr/>
        </p:nvSpPr>
        <p:spPr>
          <a:xfrm>
            <a:off x="2411760" y="0"/>
            <a:ext cx="2160240" cy="19213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9" name="8 Rectángulo"/>
          <p:cNvSpPr/>
          <p:nvPr/>
        </p:nvSpPr>
        <p:spPr>
          <a:xfrm>
            <a:off x="2411761" y="1921397"/>
            <a:ext cx="223224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0" name="9 Rectángulo"/>
          <p:cNvSpPr/>
          <p:nvPr/>
        </p:nvSpPr>
        <p:spPr>
          <a:xfrm>
            <a:off x="2411760" y="3793605"/>
            <a:ext cx="2160240" cy="19213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1" name="10 Rectángulo"/>
          <p:cNvSpPr/>
          <p:nvPr/>
        </p:nvSpPr>
        <p:spPr>
          <a:xfrm>
            <a:off x="4572000" y="0"/>
            <a:ext cx="2160240" cy="19213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2" name="11 Rectángulo"/>
          <p:cNvSpPr/>
          <p:nvPr/>
        </p:nvSpPr>
        <p:spPr>
          <a:xfrm>
            <a:off x="4572000" y="1905000"/>
            <a:ext cx="216024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3" name="12 Rectángulo"/>
          <p:cNvSpPr/>
          <p:nvPr/>
        </p:nvSpPr>
        <p:spPr>
          <a:xfrm>
            <a:off x="4572000" y="3793605"/>
            <a:ext cx="2160240" cy="19213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4" name="13 Rectángulo"/>
          <p:cNvSpPr/>
          <p:nvPr/>
        </p:nvSpPr>
        <p:spPr>
          <a:xfrm>
            <a:off x="6660232" y="1"/>
            <a:ext cx="2483768" cy="19213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5" name="14 Rectángulo"/>
          <p:cNvSpPr/>
          <p:nvPr/>
        </p:nvSpPr>
        <p:spPr>
          <a:xfrm>
            <a:off x="6732240" y="1921397"/>
            <a:ext cx="241176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6" name="15 Rectángulo"/>
          <p:cNvSpPr/>
          <p:nvPr/>
        </p:nvSpPr>
        <p:spPr>
          <a:xfrm>
            <a:off x="6732240" y="3793605"/>
            <a:ext cx="2411760" cy="19213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17" name="16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10" fill="hold" nodeType="withEffect">
                                  <p:stCondLst>
                                    <p:cond delay="0"/>
                                  </p:stCondLst>
                                  <p:childTnLst>
                                    <p:animEffect transition="out" filter="blinds(horizont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10" fill="hold" nodeType="withEffect">
                                  <p:stCondLst>
                                    <p:cond delay="0"/>
                                  </p:stCondLst>
                                  <p:childTnLst>
                                    <p:animEffect transition="out" filter="blinds(horizont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10" fill="hold" nodeType="withEffect">
                                  <p:stCondLst>
                                    <p:cond delay="0"/>
                                  </p:stCondLst>
                                  <p:childTnLst>
                                    <p:animEffect transition="out" filter="blinds(horizont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5000" fill="hold"/>
                                        <p:tgtEl>
                                          <p:spTgt spid="4"/>
                                        </p:tgtEl>
                                        <p:attrNameLst>
                                          <p:attrName>ppt_w</p:attrName>
                                        </p:attrNameLst>
                                      </p:cBhvr>
                                      <p:tavLst>
                                        <p:tav tm="0">
                                          <p:val>
                                            <p:strVal val="4/3*#ppt_w"/>
                                          </p:val>
                                        </p:tav>
                                        <p:tav tm="100000">
                                          <p:val>
                                            <p:strVal val="#ppt_w"/>
                                          </p:val>
                                        </p:tav>
                                      </p:tavLst>
                                    </p:anim>
                                    <p:anim calcmode="lin" valueType="num">
                                      <p:cBhvr>
                                        <p:cTn id="44" dur="5000" fill="hold"/>
                                        <p:tgtEl>
                                          <p:spTgt spid="4"/>
                                        </p:tgtEl>
                                        <p:attrNameLst>
                                          <p:attrName>ppt_h</p:attrName>
                                        </p:attrNameLst>
                                      </p:cBhvr>
                                      <p:tavLst>
                                        <p:tav tm="0">
                                          <p:val>
                                            <p:strVal val="4/3*#ppt_h"/>
                                          </p:val>
                                        </p:tav>
                                        <p:tav tm="100000">
                                          <p:val>
                                            <p:strVal val="#ppt_h"/>
                                          </p:val>
                                        </p:tav>
                                      </p:tavLst>
                                    </p:anim>
                                  </p:childTnLst>
                                </p:cTn>
                              </p:par>
                            </p:childTnLst>
                          </p:cTn>
                        </p:par>
                        <p:par>
                          <p:cTn id="45" fill="hold">
                            <p:stCondLst>
                              <p:cond delay="5000"/>
                            </p:stCondLst>
                            <p:childTnLst>
                              <p:par>
                                <p:cTn id="46" presetID="10" presetClass="entr" presetSubtype="0"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7911_210637458975286_100000871004858_577429_6075450_n.jpg"/>
          <p:cNvPicPr>
            <a:picLocks noChangeAspect="1"/>
          </p:cNvPicPr>
          <p:nvPr/>
        </p:nvPicPr>
        <p:blipFill>
          <a:blip r:embed="rId2"/>
          <a:stretch>
            <a:fillRect/>
          </a:stretch>
        </p:blipFill>
        <p:spPr bwMode="auto">
          <a:xfrm>
            <a:off x="0" y="19050"/>
            <a:ext cx="9144000" cy="5676900"/>
          </a:xfrm>
          <a:prstGeom prst="rect">
            <a:avLst/>
          </a:prstGeom>
          <a:noFill/>
          <a:ln w="9525">
            <a:noFill/>
            <a:miter lim="800000"/>
            <a:headEnd/>
            <a:tailEnd/>
          </a:ln>
          <a:effectLst>
            <a:outerShdw blurRad="44450" dist="27940" dir="5400000" algn="ctr">
              <a:srgbClr val="000000">
                <a:alpha val="32000"/>
              </a:srgbClr>
            </a:outerShdw>
          </a:effectLst>
        </p:spPr>
      </p:pic>
      <p:sp>
        <p:nvSpPr>
          <p:cNvPr id="5" name="4 Rectángulo"/>
          <p:cNvSpPr/>
          <p:nvPr/>
        </p:nvSpPr>
        <p:spPr>
          <a:xfrm>
            <a:off x="1" y="0"/>
            <a:ext cx="9143999" cy="5715000"/>
          </a:xfrm>
          <a:prstGeom prst="rect">
            <a:avLst/>
          </a:prstGeom>
          <a:solidFill>
            <a:schemeClr val="accent3">
              <a:lumMod val="50000"/>
              <a:alpha val="6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6" name="5 Rectángulo"/>
          <p:cNvSpPr/>
          <p:nvPr/>
        </p:nvSpPr>
        <p:spPr>
          <a:xfrm>
            <a:off x="251520" y="265212"/>
            <a:ext cx="8640960" cy="5184576"/>
          </a:xfrm>
          <a:prstGeom prst="rect">
            <a:avLst/>
          </a:prstGeom>
          <a:solidFill>
            <a:schemeClr val="tx2">
              <a:lumMod val="75000"/>
              <a:alpha val="6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7" name="6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childTnLst>
                          </p:cTn>
                        </p:par>
                        <p:par>
                          <p:cTn id="18" fill="hold">
                            <p:stCondLst>
                              <p:cond delay="5000"/>
                            </p:stCondLst>
                            <p:childTnLst>
                              <p:par>
                                <p:cTn id="19" presetID="10" presetClass="entr" presetSubtype="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4455417_643997e945_b.jpg"/>
          <p:cNvPicPr>
            <a:picLocks noChangeAspect="1"/>
          </p:cNvPicPr>
          <p:nvPr/>
        </p:nvPicPr>
        <p:blipFill>
          <a:blip r:embed="rId2"/>
          <a:stretch>
            <a:fillRect/>
          </a:stretch>
        </p:blipFill>
        <p:spPr bwMode="auto">
          <a:xfrm>
            <a:off x="1" y="0"/>
            <a:ext cx="9143999"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9" name="8 Rectángulo"/>
          <p:cNvSpPr/>
          <p:nvPr/>
        </p:nvSpPr>
        <p:spPr>
          <a:xfrm>
            <a:off x="1" y="0"/>
            <a:ext cx="9143999" cy="5715000"/>
          </a:xfrm>
          <a:prstGeom prst="rect">
            <a:avLst/>
          </a:prstGeom>
          <a:solidFill>
            <a:schemeClr val="accent2">
              <a:lumMod val="75000"/>
              <a:alpha val="66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8" name="7 Rectángulo"/>
          <p:cNvSpPr/>
          <p:nvPr/>
        </p:nvSpPr>
        <p:spPr>
          <a:xfrm>
            <a:off x="1" y="0"/>
            <a:ext cx="9143999" cy="5715000"/>
          </a:xfrm>
          <a:prstGeom prst="rect">
            <a:avLst/>
          </a:prstGeom>
          <a:solidFill>
            <a:schemeClr val="tx1">
              <a:alpha val="62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5" name="4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10"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9144000" cy="5715000"/>
          </a:xfrm>
          <a:prstGeom prst="rect">
            <a:avLst/>
          </a:prstGeom>
          <a:solidFill>
            <a:srgbClr val="8E4294"/>
          </a:solidFill>
          <a:ln>
            <a:noFill/>
          </a:ln>
        </p:spPr>
        <p:style>
          <a:lnRef idx="2">
            <a:schemeClr val="accent1">
              <a:shade val="50000"/>
            </a:schemeClr>
          </a:lnRef>
          <a:fillRef idx="1">
            <a:schemeClr val="accent1"/>
          </a:fillRef>
          <a:effectRef idx="0">
            <a:schemeClr val="accent1"/>
          </a:effectRef>
          <a:fontRef idx="minor">
            <a:schemeClr val="lt1"/>
          </a:fontRef>
        </p:style>
        <p:txBody>
          <a:bodyPr lIns="74432" tIns="37216" rIns="74432" bIns="37216" rtlCol="0" anchor="ctr"/>
          <a:lstStyle/>
          <a:p>
            <a:pPr algn="ctr"/>
            <a:endParaRPr lang="es-ES"/>
          </a:p>
        </p:txBody>
      </p:sp>
      <p:pic>
        <p:nvPicPr>
          <p:cNvPr id="4" name="3 Imagen" descr="MEZQUITA_CATEDRAL_MIHRAB_08.jpg"/>
          <p:cNvPicPr>
            <a:picLocks noChangeAspect="1"/>
          </p:cNvPicPr>
          <p:nvPr/>
        </p:nvPicPr>
        <p:blipFill>
          <a:blip r:embed="rId2"/>
          <a:stretch>
            <a:fillRect/>
          </a:stretch>
        </p:blipFill>
        <p:spPr bwMode="auto">
          <a:xfrm>
            <a:off x="1500165" y="0"/>
            <a:ext cx="6143669" cy="5715000"/>
          </a:xfrm>
          <a:prstGeom prst="rect">
            <a:avLst/>
          </a:prstGeom>
          <a:noFill/>
          <a:ln w="9525">
            <a:noFill/>
            <a:miter lim="800000"/>
            <a:headEnd/>
            <a:tailEnd/>
          </a:ln>
          <a:effectLst>
            <a:outerShdw blurRad="44450" dist="27940" dir="5400000" algn="ctr">
              <a:srgbClr val="000000">
                <a:alpha val="32000"/>
              </a:srgbClr>
            </a:outerShdw>
          </a:effectLst>
        </p:spPr>
      </p:pic>
      <p:pic>
        <p:nvPicPr>
          <p:cNvPr id="7" name="6 Imagen" descr="MEZQUITA_CATEDRAL_MIHRAB_08.jpg"/>
          <p:cNvPicPr>
            <a:picLocks noChangeAspect="1"/>
          </p:cNvPicPr>
          <p:nvPr/>
        </p:nvPicPr>
        <p:blipFill>
          <a:blip r:embed="rId2"/>
          <a:stretch>
            <a:fillRect/>
          </a:stretch>
        </p:blipFill>
        <p:spPr bwMode="auto">
          <a:xfrm>
            <a:off x="1500167" y="0"/>
            <a:ext cx="6143668" cy="5715000"/>
          </a:xfrm>
          <a:prstGeom prst="rect">
            <a:avLst/>
          </a:prstGeom>
          <a:noFill/>
          <a:ln w="9525">
            <a:noFill/>
            <a:miter lim="800000"/>
            <a:headEnd/>
            <a:tailEnd/>
          </a:ln>
          <a:effectLst>
            <a:outerShdw blurRad="44450" dist="27940" dir="5400000" algn="ctr">
              <a:srgbClr val="000000">
                <a:alpha val="32000"/>
              </a:srgbClr>
            </a:outerShdw>
          </a:effectLst>
        </p:spPr>
      </p:pic>
      <p:pic>
        <p:nvPicPr>
          <p:cNvPr id="6" name="5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flip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0"/>
                                        <p:tgtEl>
                                          <p:spTgt spid="4"/>
                                        </p:tgtEl>
                                      </p:cBhvr>
                                    </p:animEffect>
                                  </p:childTnLst>
                                </p:cTn>
                              </p:par>
                            </p:childTnLst>
                          </p:cTn>
                        </p:par>
                        <p:par>
                          <p:cTn id="11" fill="hold">
                            <p:stCondLst>
                              <p:cond delay="5000"/>
                            </p:stCondLst>
                            <p:childTnLst>
                              <p:par>
                                <p:cTn id="12" presetID="10" presetClass="entr" presetSubtype="0"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 02.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5" name="4 Rectángulo"/>
          <p:cNvSpPr/>
          <p:nvPr/>
        </p:nvSpPr>
        <p:spPr>
          <a:xfrm>
            <a:off x="250825" y="157164"/>
            <a:ext cx="8713788" cy="5400675"/>
          </a:xfrm>
          <a:prstGeom prst="rect">
            <a:avLst/>
          </a:prstGeom>
          <a:solidFill>
            <a:schemeClr val="tx1">
              <a:alpha val="67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6" name="5 Rectángulo"/>
          <p:cNvSpPr/>
          <p:nvPr/>
        </p:nvSpPr>
        <p:spPr>
          <a:xfrm>
            <a:off x="539750" y="396875"/>
            <a:ext cx="8135938" cy="4860925"/>
          </a:xfrm>
          <a:prstGeom prst="rect">
            <a:avLst/>
          </a:prstGeom>
          <a:solidFill>
            <a:schemeClr val="tx1">
              <a:lumMod val="95000"/>
              <a:alpha val="67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7" name="6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40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mph" presetSubtype="0" fill="hold" nodeType="withEffect">
                                  <p:stCondLst>
                                    <p:cond delay="0"/>
                                  </p:stCondLst>
                                  <p:childTnLst>
                                    <p:animRot by="21600000">
                                      <p:cBhvr>
                                        <p:cTn id="12" dur="5000" fill="hold"/>
                                        <p:tgtEl>
                                          <p:spTgt spid="4"/>
                                        </p:tgtEl>
                                        <p:attrNameLst>
                                          <p:attrName>r</p:attrName>
                                        </p:attrNameLst>
                                      </p:cBhvr>
                                    </p:animRot>
                                  </p:childTnLst>
                                </p:cTn>
                              </p:par>
                              <p:par>
                                <p:cTn id="13" presetID="25"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6" dur="2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7" dur="2500" accel="50000" fill="hold">
                                          <p:stCondLst>
                                            <p:cond delay="2500"/>
                                          </p:stCondLst>
                                        </p:cTn>
                                        <p:tgtEl>
                                          <p:spTgt spid="4"/>
                                        </p:tgtEl>
                                        <p:attrNameLst>
                                          <p:attrName>ppt_w</p:attrName>
                                        </p:attrNameLst>
                                      </p:cBhvr>
                                      <p:tavLst>
                                        <p:tav tm="0">
                                          <p:val>
                                            <p:strVal val="#ppt_w*.05"/>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anim calcmode="lin" valueType="num">
                                      <p:cBhvr>
                                        <p:cTn id="19" dur="2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0" dur="2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1" dur="2500" accel="50000" fill="hold">
                                          <p:stCondLst>
                                            <p:cond delay="2500"/>
                                          </p:stCondLst>
                                        </p:cTn>
                                        <p:tgtEl>
                                          <p:spTgt spid="4"/>
                                        </p:tgtEl>
                                        <p:attrNameLst>
                                          <p:attrName>ppt_y</p:attrName>
                                        </p:attrNameLst>
                                      </p:cBhvr>
                                      <p:tavLst>
                                        <p:tav tm="0">
                                          <p:val>
                                            <p:strVal val="#ppt_y+.1"/>
                                          </p:val>
                                        </p:tav>
                                        <p:tav tm="100000">
                                          <p:val>
                                            <p:strVal val="#ppt_y"/>
                                          </p:val>
                                        </p:tav>
                                      </p:tavLst>
                                    </p:anim>
                                    <p:animEffect transition="in" filter="fade">
                                      <p:cBhvr>
                                        <p:cTn id="22" dur="5000" decel="50000">
                                          <p:stCondLst>
                                            <p:cond delay="0"/>
                                          </p:stCondLst>
                                        </p:cTn>
                                        <p:tgtEl>
                                          <p:spTgt spid="4"/>
                                        </p:tgtEl>
                                      </p:cBhvr>
                                    </p:animEffect>
                                  </p:childTnLst>
                                </p:cTn>
                              </p:par>
                            </p:childTnLst>
                          </p:cTn>
                        </p:par>
                        <p:par>
                          <p:cTn id="23" fill="hold">
                            <p:stCondLst>
                              <p:cond delay="5000"/>
                            </p:stCondLst>
                            <p:childTnLst>
                              <p:par>
                                <p:cTn id="24" presetID="10" presetClass="entr" presetSubtype="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886529 pensando.jpg"/>
          <p:cNvPicPr>
            <a:picLocks noChangeAspect="1"/>
          </p:cNvPicPr>
          <p:nvPr/>
        </p:nvPicPr>
        <p:blipFill>
          <a:blip r:embed="rId2"/>
          <a:stretch>
            <a:fillRect/>
          </a:stretch>
        </p:blipFill>
        <p:spPr bwMode="auto">
          <a:xfrm>
            <a:off x="-498984" y="0"/>
            <a:ext cx="9642984"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5" name="4 Rectángulo"/>
          <p:cNvSpPr/>
          <p:nvPr/>
        </p:nvSpPr>
        <p:spPr>
          <a:xfrm>
            <a:off x="0" y="1"/>
            <a:ext cx="9144000" cy="417513"/>
          </a:xfrm>
          <a:prstGeom prst="rect">
            <a:avLst/>
          </a:prstGeom>
          <a:solidFill>
            <a:schemeClr val="tx1">
              <a:lumMod val="95000"/>
              <a:alpha val="7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6" name="5 Rectángulo"/>
          <p:cNvSpPr/>
          <p:nvPr/>
        </p:nvSpPr>
        <p:spPr>
          <a:xfrm>
            <a:off x="0" y="417514"/>
            <a:ext cx="9144000" cy="415925"/>
          </a:xfrm>
          <a:prstGeom prst="rect">
            <a:avLst/>
          </a:prstGeom>
          <a:solidFill>
            <a:schemeClr val="tx1">
              <a:lumMod val="95000"/>
              <a:alpha val="7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7" name="6 Rectángulo"/>
          <p:cNvSpPr/>
          <p:nvPr/>
        </p:nvSpPr>
        <p:spPr>
          <a:xfrm>
            <a:off x="0" y="833438"/>
            <a:ext cx="9144000" cy="417512"/>
          </a:xfrm>
          <a:prstGeom prst="rect">
            <a:avLst/>
          </a:prstGeom>
          <a:solidFill>
            <a:schemeClr val="tx1">
              <a:lumMod val="95000"/>
              <a:alpha val="7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8" name="7 Rectángulo"/>
          <p:cNvSpPr/>
          <p:nvPr/>
        </p:nvSpPr>
        <p:spPr>
          <a:xfrm>
            <a:off x="0" y="1190626"/>
            <a:ext cx="9144000" cy="417513"/>
          </a:xfrm>
          <a:prstGeom prst="rect">
            <a:avLst/>
          </a:prstGeom>
          <a:solidFill>
            <a:schemeClr val="tx1">
              <a:lumMod val="95000"/>
              <a:alpha val="7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9" name="8 Rectángulo"/>
          <p:cNvSpPr/>
          <p:nvPr/>
        </p:nvSpPr>
        <p:spPr>
          <a:xfrm>
            <a:off x="1" y="1608139"/>
            <a:ext cx="9143999" cy="415925"/>
          </a:xfrm>
          <a:prstGeom prst="rect">
            <a:avLst/>
          </a:prstGeom>
          <a:solidFill>
            <a:schemeClr val="tx1">
              <a:lumMod val="95000"/>
              <a:alpha val="7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0" name="9 Rectángulo"/>
          <p:cNvSpPr/>
          <p:nvPr/>
        </p:nvSpPr>
        <p:spPr>
          <a:xfrm>
            <a:off x="0" y="2024063"/>
            <a:ext cx="9144000" cy="417512"/>
          </a:xfrm>
          <a:prstGeom prst="rect">
            <a:avLst/>
          </a:prstGeom>
          <a:solidFill>
            <a:schemeClr val="tx1">
              <a:lumMod val="95000"/>
              <a:alpha val="7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1" name="10 Rectángulo"/>
          <p:cNvSpPr/>
          <p:nvPr/>
        </p:nvSpPr>
        <p:spPr>
          <a:xfrm>
            <a:off x="0" y="2381251"/>
            <a:ext cx="9144000" cy="417513"/>
          </a:xfrm>
          <a:prstGeom prst="rect">
            <a:avLst/>
          </a:prstGeom>
          <a:solidFill>
            <a:schemeClr val="tx1">
              <a:lumMod val="95000"/>
              <a:alpha val="7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2" name="11 Rectángulo"/>
          <p:cNvSpPr/>
          <p:nvPr/>
        </p:nvSpPr>
        <p:spPr>
          <a:xfrm>
            <a:off x="0" y="2798764"/>
            <a:ext cx="9144000" cy="415925"/>
          </a:xfrm>
          <a:prstGeom prst="rect">
            <a:avLst/>
          </a:prstGeom>
          <a:solidFill>
            <a:schemeClr val="tx1">
              <a:lumMod val="95000"/>
              <a:alpha val="7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3" name="12 Rectángulo"/>
          <p:cNvSpPr/>
          <p:nvPr/>
        </p:nvSpPr>
        <p:spPr>
          <a:xfrm>
            <a:off x="0" y="3214688"/>
            <a:ext cx="9144000" cy="417512"/>
          </a:xfrm>
          <a:prstGeom prst="rect">
            <a:avLst/>
          </a:prstGeom>
          <a:solidFill>
            <a:schemeClr val="tx1">
              <a:lumMod val="95000"/>
              <a:alpha val="7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4" name="13 Rectángulo"/>
          <p:cNvSpPr/>
          <p:nvPr/>
        </p:nvSpPr>
        <p:spPr>
          <a:xfrm>
            <a:off x="0" y="3571876"/>
            <a:ext cx="9144000" cy="417513"/>
          </a:xfrm>
          <a:prstGeom prst="rect">
            <a:avLst/>
          </a:prstGeom>
          <a:solidFill>
            <a:schemeClr val="tx1">
              <a:lumMod val="95000"/>
              <a:alpha val="7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5" name="14 Rectángulo"/>
          <p:cNvSpPr/>
          <p:nvPr/>
        </p:nvSpPr>
        <p:spPr>
          <a:xfrm>
            <a:off x="0" y="3989389"/>
            <a:ext cx="9144000" cy="415925"/>
          </a:xfrm>
          <a:prstGeom prst="rect">
            <a:avLst/>
          </a:prstGeom>
          <a:solidFill>
            <a:schemeClr val="tx1">
              <a:lumMod val="95000"/>
              <a:alpha val="7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6" name="15 Rectángulo"/>
          <p:cNvSpPr/>
          <p:nvPr/>
        </p:nvSpPr>
        <p:spPr>
          <a:xfrm>
            <a:off x="0" y="4405313"/>
            <a:ext cx="9144000" cy="417512"/>
          </a:xfrm>
          <a:prstGeom prst="rect">
            <a:avLst/>
          </a:prstGeom>
          <a:solidFill>
            <a:schemeClr val="tx1">
              <a:lumMod val="95000"/>
              <a:alpha val="7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7" name="16 Rectángulo"/>
          <p:cNvSpPr/>
          <p:nvPr/>
        </p:nvSpPr>
        <p:spPr>
          <a:xfrm>
            <a:off x="0" y="4822825"/>
            <a:ext cx="9144000" cy="476250"/>
          </a:xfrm>
          <a:prstGeom prst="rect">
            <a:avLst/>
          </a:prstGeom>
          <a:solidFill>
            <a:schemeClr val="tx1">
              <a:lumMod val="95000"/>
              <a:alpha val="7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8" name="17 Rectángulo"/>
          <p:cNvSpPr/>
          <p:nvPr/>
        </p:nvSpPr>
        <p:spPr>
          <a:xfrm>
            <a:off x="0" y="5299076"/>
            <a:ext cx="9144000" cy="415925"/>
          </a:xfrm>
          <a:prstGeom prst="rect">
            <a:avLst/>
          </a:prstGeom>
          <a:solidFill>
            <a:schemeClr val="tx1">
              <a:lumMod val="95000"/>
              <a:alpha val="7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19" name="18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25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ppt_x"/>
                                          </p:val>
                                        </p:tav>
                                      </p:tavLst>
                                    </p:anim>
                                    <p:anim calcmode="lin" valueType="num">
                                      <p:cBhvr additive="base">
                                        <p:cTn id="11" dur="5000"/>
                                        <p:tgtEl>
                                          <p:spTgt spid="6"/>
                                        </p:tgtEl>
                                        <p:attrNameLst>
                                          <p:attrName>ppt_y</p:attrName>
                                        </p:attrNameLst>
                                      </p:cBhvr>
                                      <p:tavLst>
                                        <p:tav tm="0">
                                          <p:val>
                                            <p:strVal val="ppt_y"/>
                                          </p:val>
                                        </p:tav>
                                        <p:tav tm="100000">
                                          <p:val>
                                            <p:strVal val="0-ppt_h/2"/>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ppt_x"/>
                                          </p:val>
                                        </p:tav>
                                      </p:tavLst>
                                    </p:anim>
                                    <p:anim calcmode="lin" valueType="num">
                                      <p:cBhvr additive="base">
                                        <p:cTn id="15" dur="5000"/>
                                        <p:tgtEl>
                                          <p:spTgt spid="7"/>
                                        </p:tgtEl>
                                        <p:attrNameLst>
                                          <p:attrName>ppt_y</p:attrName>
                                        </p:attrNameLst>
                                      </p:cBhvr>
                                      <p:tavLst>
                                        <p:tav tm="0">
                                          <p:val>
                                            <p:strVal val="ppt_y"/>
                                          </p:val>
                                        </p:tav>
                                        <p:tav tm="100000">
                                          <p:val>
                                            <p:strVal val="1+ppt_h/2"/>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ppt_x"/>
                                          </p:val>
                                        </p:tav>
                                      </p:tavLst>
                                    </p:anim>
                                    <p:anim calcmode="lin" valueType="num">
                                      <p:cBhvr additive="base">
                                        <p:cTn id="19" dur="5000"/>
                                        <p:tgtEl>
                                          <p:spTgt spid="8"/>
                                        </p:tgtEl>
                                        <p:attrNameLst>
                                          <p:attrName>ppt_y</p:attrName>
                                        </p:attrNameLst>
                                      </p:cBhvr>
                                      <p:tavLst>
                                        <p:tav tm="0">
                                          <p:val>
                                            <p:strVal val="ppt_y"/>
                                          </p:val>
                                        </p:tav>
                                        <p:tav tm="100000">
                                          <p:val>
                                            <p:strVal val="0-ppt_h/2"/>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ppt_x"/>
                                          </p:val>
                                        </p:tav>
                                      </p:tavLst>
                                    </p:anim>
                                    <p:anim calcmode="lin" valueType="num">
                                      <p:cBhvr additive="base">
                                        <p:cTn id="23" dur="5000"/>
                                        <p:tgtEl>
                                          <p:spTgt spid="9"/>
                                        </p:tgtEl>
                                        <p:attrNameLst>
                                          <p:attrName>ppt_y</p:attrName>
                                        </p:attrNameLst>
                                      </p:cBhvr>
                                      <p:tavLst>
                                        <p:tav tm="0">
                                          <p:val>
                                            <p:strVal val="ppt_y"/>
                                          </p:val>
                                        </p:tav>
                                        <p:tav tm="100000">
                                          <p:val>
                                            <p:strVal val="1+ppt_h/2"/>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ppt_x"/>
                                          </p:val>
                                        </p:tav>
                                      </p:tavLst>
                                    </p:anim>
                                    <p:anim calcmode="lin" valueType="num">
                                      <p:cBhvr additive="base">
                                        <p:cTn id="27" dur="5000"/>
                                        <p:tgtEl>
                                          <p:spTgt spid="10"/>
                                        </p:tgtEl>
                                        <p:attrNameLst>
                                          <p:attrName>ppt_y</p:attrName>
                                        </p:attrNameLst>
                                      </p:cBhvr>
                                      <p:tavLst>
                                        <p:tav tm="0">
                                          <p:val>
                                            <p:strVal val="ppt_y"/>
                                          </p:val>
                                        </p:tav>
                                        <p:tav tm="100000">
                                          <p:val>
                                            <p:strVal val="0-ppt_h/2"/>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4"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ppt_x"/>
                                          </p:val>
                                        </p:tav>
                                      </p:tavLst>
                                    </p:anim>
                                    <p:anim calcmode="lin" valueType="num">
                                      <p:cBhvr additive="base">
                                        <p:cTn id="31" dur="5000"/>
                                        <p:tgtEl>
                                          <p:spTgt spid="11"/>
                                        </p:tgtEl>
                                        <p:attrNameLst>
                                          <p:attrName>ppt_y</p:attrName>
                                        </p:attrNameLst>
                                      </p:cBhvr>
                                      <p:tavLst>
                                        <p:tav tm="0">
                                          <p:val>
                                            <p:strVal val="ppt_y"/>
                                          </p:val>
                                        </p:tav>
                                        <p:tav tm="100000">
                                          <p:val>
                                            <p:strVal val="1+ppt_h/2"/>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ppt_x"/>
                                          </p:val>
                                        </p:tav>
                                      </p:tavLst>
                                    </p:anim>
                                    <p:anim calcmode="lin" valueType="num">
                                      <p:cBhvr additive="base">
                                        <p:cTn id="35" dur="5000"/>
                                        <p:tgtEl>
                                          <p:spTgt spid="12"/>
                                        </p:tgtEl>
                                        <p:attrNameLst>
                                          <p:attrName>ppt_y</p:attrName>
                                        </p:attrNameLst>
                                      </p:cBhvr>
                                      <p:tavLst>
                                        <p:tav tm="0">
                                          <p:val>
                                            <p:strVal val="ppt_y"/>
                                          </p:val>
                                        </p:tav>
                                        <p:tav tm="100000">
                                          <p:val>
                                            <p:strVal val="0-ppt_h/2"/>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5000"/>
                                        <p:tgtEl>
                                          <p:spTgt spid="13"/>
                                        </p:tgtEl>
                                        <p:attrNameLst>
                                          <p:attrName>ppt_x</p:attrName>
                                        </p:attrNameLst>
                                      </p:cBhvr>
                                      <p:tavLst>
                                        <p:tav tm="0">
                                          <p:val>
                                            <p:strVal val="ppt_x"/>
                                          </p:val>
                                        </p:tav>
                                        <p:tav tm="100000">
                                          <p:val>
                                            <p:strVal val="ppt_x"/>
                                          </p:val>
                                        </p:tav>
                                      </p:tavLst>
                                    </p:anim>
                                    <p:anim calcmode="lin" valueType="num">
                                      <p:cBhvr additive="base">
                                        <p:cTn id="39" dur="5000"/>
                                        <p:tgtEl>
                                          <p:spTgt spid="13"/>
                                        </p:tgtEl>
                                        <p:attrNameLst>
                                          <p:attrName>ppt_y</p:attrName>
                                        </p:attrNameLst>
                                      </p:cBhvr>
                                      <p:tavLst>
                                        <p:tav tm="0">
                                          <p:val>
                                            <p:strVal val="ppt_y"/>
                                          </p:val>
                                        </p:tav>
                                        <p:tav tm="100000">
                                          <p:val>
                                            <p:strVal val="1+ppt_h/2"/>
                                          </p:val>
                                        </p:tav>
                                      </p:tavLst>
                                    </p:anim>
                                    <p:set>
                                      <p:cBhvr>
                                        <p:cTn id="40" dur="1" fill="hold">
                                          <p:stCondLst>
                                            <p:cond delay="4999"/>
                                          </p:stCondLst>
                                        </p:cTn>
                                        <p:tgtEl>
                                          <p:spTgt spid="13"/>
                                        </p:tgtEl>
                                        <p:attrNameLst>
                                          <p:attrName>style.visibility</p:attrName>
                                        </p:attrNameLst>
                                      </p:cBhvr>
                                      <p:to>
                                        <p:strVal val="hidden"/>
                                      </p:to>
                                    </p:set>
                                  </p:childTnLst>
                                </p:cTn>
                              </p:par>
                              <p:par>
                                <p:cTn id="41" presetID="2" presetClass="exit" presetSubtype="1" fill="hold" nodeType="withEffect">
                                  <p:stCondLst>
                                    <p:cond delay="0"/>
                                  </p:stCondLst>
                                  <p:childTnLst>
                                    <p:anim calcmode="lin" valueType="num">
                                      <p:cBhvr additive="base">
                                        <p:cTn id="42" dur="5000"/>
                                        <p:tgtEl>
                                          <p:spTgt spid="14"/>
                                        </p:tgtEl>
                                        <p:attrNameLst>
                                          <p:attrName>ppt_x</p:attrName>
                                        </p:attrNameLst>
                                      </p:cBhvr>
                                      <p:tavLst>
                                        <p:tav tm="0">
                                          <p:val>
                                            <p:strVal val="ppt_x"/>
                                          </p:val>
                                        </p:tav>
                                        <p:tav tm="100000">
                                          <p:val>
                                            <p:strVal val="ppt_x"/>
                                          </p:val>
                                        </p:tav>
                                      </p:tavLst>
                                    </p:anim>
                                    <p:anim calcmode="lin" valueType="num">
                                      <p:cBhvr additive="base">
                                        <p:cTn id="43" dur="5000"/>
                                        <p:tgtEl>
                                          <p:spTgt spid="14"/>
                                        </p:tgtEl>
                                        <p:attrNameLst>
                                          <p:attrName>ppt_y</p:attrName>
                                        </p:attrNameLst>
                                      </p:cBhvr>
                                      <p:tavLst>
                                        <p:tav tm="0">
                                          <p:val>
                                            <p:strVal val="ppt_y"/>
                                          </p:val>
                                        </p:tav>
                                        <p:tav tm="100000">
                                          <p:val>
                                            <p:strVal val="0-ppt_h/2"/>
                                          </p:val>
                                        </p:tav>
                                      </p:tavLst>
                                    </p:anim>
                                    <p:set>
                                      <p:cBhvr>
                                        <p:cTn id="44" dur="1" fill="hold">
                                          <p:stCondLst>
                                            <p:cond delay="4999"/>
                                          </p:stCondLst>
                                        </p:cTn>
                                        <p:tgtEl>
                                          <p:spTgt spid="14"/>
                                        </p:tgtEl>
                                        <p:attrNameLst>
                                          <p:attrName>style.visibility</p:attrName>
                                        </p:attrNameLst>
                                      </p:cBhvr>
                                      <p:to>
                                        <p:strVal val="hidden"/>
                                      </p:to>
                                    </p:set>
                                  </p:childTnLst>
                                </p:cTn>
                              </p:par>
                              <p:par>
                                <p:cTn id="45" presetID="2" presetClass="exit" presetSubtype="4" fill="hold"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ppt_x"/>
                                          </p:val>
                                        </p:tav>
                                      </p:tavLst>
                                    </p:anim>
                                    <p:anim calcmode="lin" valueType="num">
                                      <p:cBhvr additive="base">
                                        <p:cTn id="47" dur="5000"/>
                                        <p:tgtEl>
                                          <p:spTgt spid="15"/>
                                        </p:tgtEl>
                                        <p:attrNameLst>
                                          <p:attrName>ppt_y</p:attrName>
                                        </p:attrNameLst>
                                      </p:cBhvr>
                                      <p:tavLst>
                                        <p:tav tm="0">
                                          <p:val>
                                            <p:strVal val="ppt_y"/>
                                          </p:val>
                                        </p:tav>
                                        <p:tav tm="100000">
                                          <p:val>
                                            <p:strVal val="1+ppt_h/2"/>
                                          </p:val>
                                        </p:tav>
                                      </p:tavLst>
                                    </p:anim>
                                    <p:set>
                                      <p:cBhvr>
                                        <p:cTn id="48" dur="1" fill="hold">
                                          <p:stCondLst>
                                            <p:cond delay="4999"/>
                                          </p:stCondLst>
                                        </p:cTn>
                                        <p:tgtEl>
                                          <p:spTgt spid="15"/>
                                        </p:tgtEl>
                                        <p:attrNameLst>
                                          <p:attrName>style.visibility</p:attrName>
                                        </p:attrNameLst>
                                      </p:cBhvr>
                                      <p:to>
                                        <p:strVal val="hidden"/>
                                      </p:to>
                                    </p:set>
                                  </p:childTnLst>
                                </p:cTn>
                              </p:par>
                              <p:par>
                                <p:cTn id="49" presetID="2" presetClass="exit" presetSubtype="1" fill="hold" nodeType="withEffect">
                                  <p:stCondLst>
                                    <p:cond delay="0"/>
                                  </p:stCondLst>
                                  <p:childTnLst>
                                    <p:anim calcmode="lin" valueType="num">
                                      <p:cBhvr additive="base">
                                        <p:cTn id="50" dur="5000"/>
                                        <p:tgtEl>
                                          <p:spTgt spid="16"/>
                                        </p:tgtEl>
                                        <p:attrNameLst>
                                          <p:attrName>ppt_x</p:attrName>
                                        </p:attrNameLst>
                                      </p:cBhvr>
                                      <p:tavLst>
                                        <p:tav tm="0">
                                          <p:val>
                                            <p:strVal val="ppt_x"/>
                                          </p:val>
                                        </p:tav>
                                        <p:tav tm="100000">
                                          <p:val>
                                            <p:strVal val="ppt_x"/>
                                          </p:val>
                                        </p:tav>
                                      </p:tavLst>
                                    </p:anim>
                                    <p:anim calcmode="lin" valueType="num">
                                      <p:cBhvr additive="base">
                                        <p:cTn id="51" dur="5000"/>
                                        <p:tgtEl>
                                          <p:spTgt spid="16"/>
                                        </p:tgtEl>
                                        <p:attrNameLst>
                                          <p:attrName>ppt_y</p:attrName>
                                        </p:attrNameLst>
                                      </p:cBhvr>
                                      <p:tavLst>
                                        <p:tav tm="0">
                                          <p:val>
                                            <p:strVal val="ppt_y"/>
                                          </p:val>
                                        </p:tav>
                                        <p:tav tm="100000">
                                          <p:val>
                                            <p:strVal val="0-ppt_h/2"/>
                                          </p:val>
                                        </p:tav>
                                      </p:tavLst>
                                    </p:anim>
                                    <p:set>
                                      <p:cBhvr>
                                        <p:cTn id="52" dur="1" fill="hold">
                                          <p:stCondLst>
                                            <p:cond delay="4999"/>
                                          </p:stCondLst>
                                        </p:cTn>
                                        <p:tgtEl>
                                          <p:spTgt spid="16"/>
                                        </p:tgtEl>
                                        <p:attrNameLst>
                                          <p:attrName>style.visibility</p:attrName>
                                        </p:attrNameLst>
                                      </p:cBhvr>
                                      <p:to>
                                        <p:strVal val="hidden"/>
                                      </p:to>
                                    </p:set>
                                  </p:childTnLst>
                                </p:cTn>
                              </p:par>
                              <p:par>
                                <p:cTn id="53" presetID="2" presetClass="exit" presetSubtype="4" fill="hold" nodeType="withEffect">
                                  <p:stCondLst>
                                    <p:cond delay="0"/>
                                  </p:stCondLst>
                                  <p:childTnLst>
                                    <p:anim calcmode="lin" valueType="num">
                                      <p:cBhvr additive="base">
                                        <p:cTn id="54" dur="5000"/>
                                        <p:tgtEl>
                                          <p:spTgt spid="17"/>
                                        </p:tgtEl>
                                        <p:attrNameLst>
                                          <p:attrName>ppt_x</p:attrName>
                                        </p:attrNameLst>
                                      </p:cBhvr>
                                      <p:tavLst>
                                        <p:tav tm="0">
                                          <p:val>
                                            <p:strVal val="ppt_x"/>
                                          </p:val>
                                        </p:tav>
                                        <p:tav tm="100000">
                                          <p:val>
                                            <p:strVal val="ppt_x"/>
                                          </p:val>
                                        </p:tav>
                                      </p:tavLst>
                                    </p:anim>
                                    <p:anim calcmode="lin" valueType="num">
                                      <p:cBhvr additive="base">
                                        <p:cTn id="55" dur="5000"/>
                                        <p:tgtEl>
                                          <p:spTgt spid="17"/>
                                        </p:tgtEl>
                                        <p:attrNameLst>
                                          <p:attrName>ppt_y</p:attrName>
                                        </p:attrNameLst>
                                      </p:cBhvr>
                                      <p:tavLst>
                                        <p:tav tm="0">
                                          <p:val>
                                            <p:strVal val="ppt_y"/>
                                          </p:val>
                                        </p:tav>
                                        <p:tav tm="100000">
                                          <p:val>
                                            <p:strVal val="1+ppt_h/2"/>
                                          </p:val>
                                        </p:tav>
                                      </p:tavLst>
                                    </p:anim>
                                    <p:set>
                                      <p:cBhvr>
                                        <p:cTn id="56" dur="1" fill="hold">
                                          <p:stCondLst>
                                            <p:cond delay="4999"/>
                                          </p:stCondLst>
                                        </p:cTn>
                                        <p:tgtEl>
                                          <p:spTgt spid="17"/>
                                        </p:tgtEl>
                                        <p:attrNameLst>
                                          <p:attrName>style.visibility</p:attrName>
                                        </p:attrNameLst>
                                      </p:cBhvr>
                                      <p:to>
                                        <p:strVal val="hidden"/>
                                      </p:to>
                                    </p:set>
                                  </p:childTnLst>
                                </p:cTn>
                              </p:par>
                              <p:par>
                                <p:cTn id="57" presetID="2" presetClass="exit" presetSubtype="1" fill="hold" nodeType="withEffect">
                                  <p:stCondLst>
                                    <p:cond delay="0"/>
                                  </p:stCondLst>
                                  <p:childTnLst>
                                    <p:anim calcmode="lin" valueType="num">
                                      <p:cBhvr additive="base">
                                        <p:cTn id="58" dur="5000"/>
                                        <p:tgtEl>
                                          <p:spTgt spid="18"/>
                                        </p:tgtEl>
                                        <p:attrNameLst>
                                          <p:attrName>ppt_x</p:attrName>
                                        </p:attrNameLst>
                                      </p:cBhvr>
                                      <p:tavLst>
                                        <p:tav tm="0">
                                          <p:val>
                                            <p:strVal val="ppt_x"/>
                                          </p:val>
                                        </p:tav>
                                        <p:tav tm="100000">
                                          <p:val>
                                            <p:strVal val="ppt_x"/>
                                          </p:val>
                                        </p:tav>
                                      </p:tavLst>
                                    </p:anim>
                                    <p:anim calcmode="lin" valueType="num">
                                      <p:cBhvr additive="base">
                                        <p:cTn id="59" dur="5000"/>
                                        <p:tgtEl>
                                          <p:spTgt spid="18"/>
                                        </p:tgtEl>
                                        <p:attrNameLst>
                                          <p:attrName>ppt_y</p:attrName>
                                        </p:attrNameLst>
                                      </p:cBhvr>
                                      <p:tavLst>
                                        <p:tav tm="0">
                                          <p:val>
                                            <p:strVal val="ppt_y"/>
                                          </p:val>
                                        </p:tav>
                                        <p:tav tm="100000">
                                          <p:val>
                                            <p:strVal val="0-ppt_h/2"/>
                                          </p:val>
                                        </p:tav>
                                      </p:tavLst>
                                    </p:anim>
                                    <p:set>
                                      <p:cBhvr>
                                        <p:cTn id="60" dur="1" fill="hold">
                                          <p:stCondLst>
                                            <p:cond delay="4999"/>
                                          </p:stCondLst>
                                        </p:cTn>
                                        <p:tgtEl>
                                          <p:spTgt spid="18"/>
                                        </p:tgtEl>
                                        <p:attrNameLst>
                                          <p:attrName>style.visibility</p:attrName>
                                        </p:attrNameLst>
                                      </p:cBhvr>
                                      <p:to>
                                        <p:strVal val="hidden"/>
                                      </p:to>
                                    </p:set>
                                  </p:childTnLst>
                                </p:cTn>
                              </p:par>
                              <p:par>
                                <p:cTn id="61" presetID="16" presetClass="entr" presetSubtype="4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arn(outHorizontal)">
                                      <p:cBhvr>
                                        <p:cTn id="63" dur="5000"/>
                                        <p:tgtEl>
                                          <p:spTgt spid="4"/>
                                        </p:tgtEl>
                                      </p:cBhvr>
                                    </p:animEffect>
                                  </p:childTnLst>
                                </p:cTn>
                              </p:par>
                              <p:par>
                                <p:cTn id="64" presetID="23" presetClass="entr" presetSubtype="272"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p:cTn id="66" dur="5000" fill="hold"/>
                                        <p:tgtEl>
                                          <p:spTgt spid="4"/>
                                        </p:tgtEl>
                                        <p:attrNameLst>
                                          <p:attrName>ppt_w</p:attrName>
                                        </p:attrNameLst>
                                      </p:cBhvr>
                                      <p:tavLst>
                                        <p:tav tm="0">
                                          <p:val>
                                            <p:strVal val="2/3*#ppt_w"/>
                                          </p:val>
                                        </p:tav>
                                        <p:tav tm="100000">
                                          <p:val>
                                            <p:strVal val="#ppt_w"/>
                                          </p:val>
                                        </p:tav>
                                      </p:tavLst>
                                    </p:anim>
                                    <p:anim calcmode="lin" valueType="num">
                                      <p:cBhvr>
                                        <p:cTn id="67" dur="5000" fill="hold"/>
                                        <p:tgtEl>
                                          <p:spTgt spid="4"/>
                                        </p:tgtEl>
                                        <p:attrNameLst>
                                          <p:attrName>ppt_h</p:attrName>
                                        </p:attrNameLst>
                                      </p:cBhvr>
                                      <p:tavLst>
                                        <p:tav tm="0">
                                          <p:val>
                                            <p:strVal val="2/3*#ppt_h"/>
                                          </p:val>
                                        </p:tav>
                                        <p:tav tm="100000">
                                          <p:val>
                                            <p:strVal val="#ppt_h"/>
                                          </p:val>
                                        </p:tav>
                                      </p:tavLst>
                                    </p:anim>
                                  </p:childTnLst>
                                </p:cTn>
                              </p:par>
                            </p:childTnLst>
                          </p:cTn>
                        </p:par>
                        <p:par>
                          <p:cTn id="68" fill="hold">
                            <p:stCondLst>
                              <p:cond delay="5000"/>
                            </p:stCondLst>
                            <p:childTnLst>
                              <p:par>
                                <p:cTn id="69" presetID="10" presetClass="entr" presetSubtype="0" fill="hold"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lor Negr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4" name="3 Imagen" descr="Pulsar raton 3.gif"/>
          <p:cNvPicPr>
            <a:picLocks noChangeAspect="1"/>
          </p:cNvPicPr>
          <p:nvPr/>
        </p:nvPicPr>
        <p:blipFill>
          <a:blip r:embed="rId3" cstate="print"/>
          <a:stretch>
            <a:fillRect/>
          </a:stretch>
        </p:blipFill>
        <p:spPr>
          <a:xfrm>
            <a:off x="7164288" y="4513684"/>
            <a:ext cx="1445528" cy="792088"/>
          </a:xfrm>
          <a:prstGeom prst="rect">
            <a:avLst/>
          </a:prstGeom>
        </p:spPr>
      </p:pic>
      <p:sp>
        <p:nvSpPr>
          <p:cNvPr id="5" name="4 CuadroTexto"/>
          <p:cNvSpPr txBox="1"/>
          <p:nvPr/>
        </p:nvSpPr>
        <p:spPr>
          <a:xfrm>
            <a:off x="571472" y="714360"/>
            <a:ext cx="8072494" cy="1015663"/>
          </a:xfrm>
          <a:prstGeom prst="rect">
            <a:avLst/>
          </a:prstGeom>
          <a:noFill/>
        </p:spPr>
        <p:txBody>
          <a:bodyPr wrap="square" rtlCol="0">
            <a:spAutoFit/>
          </a:bodyPr>
          <a:lstStyle/>
          <a:p>
            <a:r>
              <a:rPr lang="es-ES" sz="2000" i="1" dirty="0" smtClean="0">
                <a:effectLst>
                  <a:outerShdw blurRad="38100" dist="38100" dir="2700000" algn="tl">
                    <a:srgbClr val="000000">
                      <a:alpha val="43137"/>
                    </a:srgbClr>
                  </a:outerShdw>
                </a:effectLst>
                <a:latin typeface="Lucida Bright" pitchFamily="18" charset="0"/>
              </a:rPr>
              <a:t>Dos argentinos hablando y uno le dice a otro: "Fíjate che, como es cierto que Dios es muy humilde, según dicen las Escrituras: nació en Belén, pudiendo haberlo hecho en Buenos Aires".</a:t>
            </a:r>
            <a:endParaRPr lang="es-ES" sz="2000" i="1" dirty="0">
              <a:effectLst>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571472" y="2285996"/>
            <a:ext cx="7715304" cy="2862322"/>
          </a:xfrm>
          <a:prstGeom prst="rect">
            <a:avLst/>
          </a:prstGeom>
          <a:noFill/>
        </p:spPr>
        <p:txBody>
          <a:bodyPr wrap="square" rtlCol="0">
            <a:spAutoFit/>
          </a:bodyPr>
          <a:lstStyle/>
          <a:p>
            <a:r>
              <a:rPr lang="es-ES" sz="2000" i="1" dirty="0" smtClean="0">
                <a:effectLst>
                  <a:outerShdw blurRad="38100" dist="38100" dir="2700000" algn="tl">
                    <a:srgbClr val="000000">
                      <a:alpha val="43137"/>
                    </a:srgbClr>
                  </a:outerShdw>
                </a:effectLst>
                <a:latin typeface="Lucida Bright" pitchFamily="18" charset="0"/>
              </a:rPr>
              <a:t>Un niño escribe una carta a los Reyes Magos pidiéndoles 30 euros para comprarse unos zapatos en invierno. En la oficina de correos abren la carta, la leen y se quedan tan conmovidos con las palabras del pequeño que deciden mandarle otra carta con 10 euros dentro. Al cabo de unos días, reciben otra carta del niño que dice: "Queridos Reyes Magos, muchísimas gracias por el dinero, pero la próxima vez no lo mandéis por correo por favor, porque algún </a:t>
            </a:r>
          </a:p>
          <a:p>
            <a:r>
              <a:rPr lang="es-ES" sz="2000" i="1" dirty="0" smtClean="0">
                <a:effectLst>
                  <a:outerShdw blurRad="38100" dist="38100" dir="2700000" algn="tl">
                    <a:srgbClr val="000000">
                      <a:alpha val="43137"/>
                    </a:srgbClr>
                  </a:outerShdw>
                </a:effectLst>
                <a:latin typeface="Lucida Bright" pitchFamily="18" charset="0"/>
              </a:rPr>
              <a:t>cartero listillo se ha quedado con 20 euros".</a:t>
            </a:r>
            <a:endParaRPr lang="es-ES" sz="2000" i="1" dirty="0">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5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40" presetClass="entr" presetSubtype="0" fill="hold" grpId="0" nodeType="withEffect">
                                  <p:stCondLst>
                                    <p:cond delay="15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childTnLst>
                                </p:cTn>
                              </p:par>
                            </p:childTnLst>
                          </p:cTn>
                        </p:par>
                        <p:par>
                          <p:cTn id="16" fill="hold">
                            <p:stCondLst>
                              <p:cond delay="176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CAPILLA_SANTATERESA_01.jpg"/>
          <p:cNvPicPr>
            <a:picLocks noChangeAspect="1"/>
          </p:cNvPicPr>
          <p:nvPr/>
        </p:nvPicPr>
        <p:blipFill>
          <a:blip r:embed="rId2"/>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p:spPr>
      </p:pic>
      <p:pic>
        <p:nvPicPr>
          <p:cNvPr id="8" name="7 Imagen" descr="MEZQUITA_CATEDRAL_CAPILLA_SANTATERESA_01.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9" name="8 Rectángulo"/>
          <p:cNvSpPr/>
          <p:nvPr/>
        </p:nvSpPr>
        <p:spPr>
          <a:xfrm>
            <a:off x="251520" y="265212"/>
            <a:ext cx="8640961" cy="5184576"/>
          </a:xfrm>
          <a:prstGeom prst="rect">
            <a:avLst/>
          </a:prstGeom>
          <a:solidFill>
            <a:schemeClr val="tx1">
              <a:lumMod val="95000"/>
              <a:alpha val="66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5" name="4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4"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ox(in)">
                                      <p:cBhvr>
                                        <p:cTn id="13" dur="5000"/>
                                        <p:tgtEl>
                                          <p:spTgt spid="8"/>
                                        </p:tgtEl>
                                      </p:cBhvr>
                                    </p:animEffect>
                                  </p:childTnLst>
                                </p:cTn>
                              </p:par>
                            </p:childTnLst>
                          </p:cTn>
                        </p:par>
                        <p:par>
                          <p:cTn id="14" fill="hold">
                            <p:stCondLst>
                              <p:cond delay="5000"/>
                            </p:stCondLst>
                            <p:childTnLst>
                              <p:par>
                                <p:cTn id="15" presetID="10"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9144000" cy="5715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4432" tIns="37216" rIns="74432" bIns="37216" rtlCol="0" anchor="ctr"/>
          <a:lstStyle/>
          <a:p>
            <a:pPr algn="ctr"/>
            <a:endParaRPr lang="es-ES"/>
          </a:p>
        </p:txBody>
      </p:sp>
      <p:pic>
        <p:nvPicPr>
          <p:cNvPr id="4" name="3 Imagen" descr="astronautas1.jpg"/>
          <p:cNvPicPr>
            <a:picLocks noChangeAspect="1"/>
          </p:cNvPicPr>
          <p:nvPr/>
        </p:nvPicPr>
        <p:blipFill>
          <a:blip r:embed="rId2"/>
          <a:stretch>
            <a:fillRect/>
          </a:stretch>
        </p:blipFill>
        <p:spPr bwMode="auto">
          <a:xfrm>
            <a:off x="2047062" y="1"/>
            <a:ext cx="5049876" cy="5714999"/>
          </a:xfrm>
          <a:prstGeom prst="rect">
            <a:avLst/>
          </a:prstGeom>
          <a:noFill/>
          <a:ln w="9525">
            <a:noFill/>
            <a:miter lim="800000"/>
            <a:headEnd/>
            <a:tailEnd/>
          </a:ln>
          <a:effectLst>
            <a:outerShdw blurRad="44450" dist="27940" dir="5400000" algn="ctr">
              <a:srgbClr val="000000">
                <a:alpha val="32000"/>
              </a:srgbClr>
            </a:outerShdw>
          </a:effectLst>
        </p:spPr>
      </p:pic>
      <p:sp>
        <p:nvSpPr>
          <p:cNvPr id="9" name="8 Rectángulo"/>
          <p:cNvSpPr/>
          <p:nvPr/>
        </p:nvSpPr>
        <p:spPr>
          <a:xfrm>
            <a:off x="2250344" y="1"/>
            <a:ext cx="4643311" cy="5714999"/>
          </a:xfrm>
          <a:prstGeom prst="rect">
            <a:avLst/>
          </a:prstGeom>
          <a:solidFill>
            <a:srgbClr val="C00000">
              <a:alpha val="64706"/>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8" name="7 Rectángulo"/>
          <p:cNvSpPr/>
          <p:nvPr/>
        </p:nvSpPr>
        <p:spPr>
          <a:xfrm>
            <a:off x="2433633" y="265754"/>
            <a:ext cx="4276734" cy="5237486"/>
          </a:xfrm>
          <a:prstGeom prst="rect">
            <a:avLst/>
          </a:prstGeom>
          <a:solidFill>
            <a:schemeClr val="tx1">
              <a:alpha val="64706"/>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6" name="5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par>
                          <p:cTn id="18" fill="hold">
                            <p:stCondLst>
                              <p:cond delay="5000"/>
                            </p:stCondLst>
                            <p:childTnLst>
                              <p:par>
                                <p:cTn id="19" presetID="10"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9144000" cy="5715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4432" tIns="37216" rIns="74432" bIns="37216" rtlCol="0" anchor="ctr"/>
          <a:lstStyle/>
          <a:p>
            <a:pPr algn="ctr"/>
            <a:endParaRPr lang="es-ES"/>
          </a:p>
        </p:txBody>
      </p:sp>
      <p:pic>
        <p:nvPicPr>
          <p:cNvPr id="4" name="3 Imagen" descr="MEZQUITA_CATEDRAL_CAPILLA_MAYOR_02.jpg"/>
          <p:cNvPicPr>
            <a:picLocks noChangeAspect="1"/>
          </p:cNvPicPr>
          <p:nvPr/>
        </p:nvPicPr>
        <p:blipFill>
          <a:blip r:embed="rId2"/>
          <a:stretch>
            <a:fillRect/>
          </a:stretch>
        </p:blipFill>
        <p:spPr bwMode="auto">
          <a:xfrm>
            <a:off x="1142976" y="0"/>
            <a:ext cx="6929486"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8" name="7 Rectángulo"/>
          <p:cNvSpPr/>
          <p:nvPr/>
        </p:nvSpPr>
        <p:spPr>
          <a:xfrm>
            <a:off x="1142976" y="0"/>
            <a:ext cx="6929486" cy="5715000"/>
          </a:xfrm>
          <a:prstGeom prst="rect">
            <a:avLst/>
          </a:prstGeom>
          <a:solidFill>
            <a:srgbClr val="009900">
              <a:alpha val="65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6" name="5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grpId="0" nodeType="withEffect">
                                  <p:stCondLst>
                                    <p:cond delay="0"/>
                                  </p:stCondLst>
                                  <p:childTnLst>
                                    <p:animEffect transition="out" filter="wheel(2)">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21" presetClass="entr" presetSubtype="3"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3)">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10"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fyKKhscfnK.jpg"/>
          <p:cNvPicPr>
            <a:picLocks noGrp="1" noChangeAspect="1"/>
          </p:cNvPicPr>
          <p:nvPr>
            <p:ph idx="1"/>
          </p:nvPr>
        </p:nvPicPr>
        <p:blipFill>
          <a:blip r:embed="rId2"/>
          <a:stretch>
            <a:fillRect/>
          </a:stretch>
        </p:blipFill>
        <p:spPr>
          <a:xfrm>
            <a:off x="-254600" y="-220198"/>
            <a:ext cx="9398600" cy="6155396"/>
          </a:xfrm>
          <a:ln>
            <a:noFill/>
          </a:ln>
          <a:effectLst>
            <a:outerShdw blurRad="44450" dist="27940" dir="5400000" algn="ctr">
              <a:srgbClr val="000000">
                <a:alpha val="32000"/>
              </a:srgbClr>
            </a:outerShdw>
          </a:effectLst>
        </p:spPr>
      </p:pic>
      <p:sp>
        <p:nvSpPr>
          <p:cNvPr id="7" name="6 Rectángulo"/>
          <p:cNvSpPr/>
          <p:nvPr/>
        </p:nvSpPr>
        <p:spPr>
          <a:xfrm>
            <a:off x="1" y="0"/>
            <a:ext cx="9143999" cy="5715000"/>
          </a:xfrm>
          <a:prstGeom prst="rect">
            <a:avLst/>
          </a:prstGeom>
          <a:solidFill>
            <a:srgbClr val="C00000">
              <a:alpha val="67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8" name="3 Marcador de contenido" descr="fyKKhscfnK.jpg"/>
          <p:cNvPicPr>
            <a:picLocks noChangeAspect="1"/>
          </p:cNvPicPr>
          <p:nvPr/>
        </p:nvPicPr>
        <p:blipFill>
          <a:blip r:embed="rId2"/>
          <a:stretch>
            <a:fillRect/>
          </a:stretch>
        </p:blipFill>
        <p:spPr bwMode="auto">
          <a:xfrm>
            <a:off x="-214346" y="-214334"/>
            <a:ext cx="9358346" cy="6143668"/>
          </a:xfrm>
          <a:prstGeom prst="rect">
            <a:avLst/>
          </a:prstGeom>
          <a:noFill/>
          <a:ln w="9525">
            <a:noFill/>
            <a:miter lim="800000"/>
            <a:headEnd/>
            <a:tailEnd/>
          </a:ln>
          <a:effectLst>
            <a:outerShdw blurRad="44450" dist="27940" dir="5400000" algn="ctr">
              <a:srgbClr val="000000">
                <a:alpha val="32000"/>
              </a:srgbClr>
            </a:outerShdw>
          </a:effectLst>
        </p:spPr>
      </p:pic>
      <p:sp>
        <p:nvSpPr>
          <p:cNvPr id="9" name="8 Rectángulo"/>
          <p:cNvSpPr/>
          <p:nvPr/>
        </p:nvSpPr>
        <p:spPr>
          <a:xfrm>
            <a:off x="467545" y="409229"/>
            <a:ext cx="8104983" cy="4948585"/>
          </a:xfrm>
          <a:prstGeom prst="rect">
            <a:avLst/>
          </a:prstGeom>
          <a:solidFill>
            <a:schemeClr val="accent3">
              <a:lumMod val="50000"/>
              <a:alpha val="67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6" name="5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5000"/>
                            </p:stCondLst>
                            <p:childTnLst>
                              <p:par>
                                <p:cTn id="19" presetID="10"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9144000" cy="571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4432" tIns="37216" rIns="74432" bIns="37216" rtlCol="0" anchor="ctr"/>
          <a:lstStyle/>
          <a:p>
            <a:pPr algn="ctr"/>
            <a:endParaRPr lang="es-ES"/>
          </a:p>
        </p:txBody>
      </p:sp>
      <p:pic>
        <p:nvPicPr>
          <p:cNvPr id="4" name="3 Imagen" descr="fotonoticia_20110714074706_500.jpg"/>
          <p:cNvPicPr>
            <a:picLocks noChangeAspect="1"/>
          </p:cNvPicPr>
          <p:nvPr/>
        </p:nvPicPr>
        <p:blipFill>
          <a:blip r:embed="rId2"/>
          <a:stretch>
            <a:fillRect/>
          </a:stretch>
        </p:blipFill>
        <p:spPr bwMode="auto">
          <a:xfrm>
            <a:off x="2086598" y="0"/>
            <a:ext cx="4970804"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12" name="11 Rectángulo"/>
          <p:cNvSpPr/>
          <p:nvPr/>
        </p:nvSpPr>
        <p:spPr>
          <a:xfrm>
            <a:off x="2128152" y="179388"/>
            <a:ext cx="4948792" cy="5378450"/>
          </a:xfrm>
          <a:prstGeom prst="rect">
            <a:avLst/>
          </a:prstGeom>
          <a:solidFill>
            <a:srgbClr val="C00000">
              <a:alpha val="67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13" name="12 Imagen" descr="fotonoticia_20110714074706_500.jpg"/>
          <p:cNvPicPr>
            <a:picLocks noChangeAspect="1"/>
          </p:cNvPicPr>
          <p:nvPr/>
        </p:nvPicPr>
        <p:blipFill>
          <a:blip r:embed="rId2"/>
          <a:stretch>
            <a:fillRect/>
          </a:stretch>
        </p:blipFill>
        <p:spPr bwMode="auto">
          <a:xfrm>
            <a:off x="2388299" y="357189"/>
            <a:ext cx="4367403" cy="5021262"/>
          </a:xfrm>
          <a:prstGeom prst="rect">
            <a:avLst/>
          </a:prstGeom>
          <a:noFill/>
          <a:ln w="9525">
            <a:noFill/>
            <a:miter lim="800000"/>
            <a:headEnd/>
            <a:tailEnd/>
          </a:ln>
          <a:effectLst>
            <a:outerShdw blurRad="44450" dist="27940" dir="5400000" algn="ctr">
              <a:srgbClr val="000000">
                <a:alpha val="32000"/>
              </a:srgbClr>
            </a:outerShdw>
          </a:effectLst>
        </p:spPr>
      </p:pic>
      <p:sp>
        <p:nvSpPr>
          <p:cNvPr id="14" name="13 Rectángulo"/>
          <p:cNvSpPr/>
          <p:nvPr/>
        </p:nvSpPr>
        <p:spPr>
          <a:xfrm>
            <a:off x="2616922" y="476250"/>
            <a:ext cx="3910156" cy="4757514"/>
          </a:xfrm>
          <a:prstGeom prst="rect">
            <a:avLst/>
          </a:prstGeom>
          <a:solidFill>
            <a:schemeClr val="accent3">
              <a:lumMod val="75000"/>
              <a:alpha val="67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7" name="6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14"/>
                                        </p:tgtEl>
                                      </p:cBhvr>
                                    </p:animEffect>
                                    <p:set>
                                      <p:cBhvr>
                                        <p:cTn id="7" dur="1" fill="hold">
                                          <p:stCondLst>
                                            <p:cond delay="4999"/>
                                          </p:stCondLst>
                                        </p:cTn>
                                        <p:tgtEl>
                                          <p:spTgt spid="14"/>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13"/>
                                        </p:tgtEl>
                                      </p:cBhvr>
                                    </p:animEffect>
                                    <p:set>
                                      <p:cBhvr>
                                        <p:cTn id="10" dur="1" fill="hold">
                                          <p:stCondLst>
                                            <p:cond delay="4999"/>
                                          </p:stCondLst>
                                        </p:cTn>
                                        <p:tgtEl>
                                          <p:spTgt spid="13"/>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par>
                                <p:cTn id="18" presetID="2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edge">
                                      <p:cBhvr>
                                        <p:cTn id="20" dur="5000"/>
                                        <p:tgtEl>
                                          <p:spTgt spid="4"/>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randombar(horizontal)">
                                      <p:cBhvr>
                                        <p:cTn id="23" dur="5000"/>
                                        <p:tgtEl>
                                          <p:spTgt spid="6"/>
                                        </p:tgtEl>
                                      </p:cBhvr>
                                    </p:animEffect>
                                  </p:childTnLst>
                                </p:cTn>
                              </p:par>
                            </p:childTnLst>
                          </p:cTn>
                        </p:par>
                        <p:par>
                          <p:cTn id="24" fill="hold">
                            <p:stCondLst>
                              <p:cond delay="5000"/>
                            </p:stCondLst>
                            <p:childTnLst>
                              <p:par>
                                <p:cTn id="25" presetID="10" presetClass="entr" presetSubtype="0"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65211856_bc8eebc999_z - copia.jpg"/>
          <p:cNvPicPr>
            <a:picLocks noChangeAspect="1"/>
          </p:cNvPicPr>
          <p:nvPr/>
        </p:nvPicPr>
        <p:blipFill>
          <a:blip r:embed="rId2"/>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p:spPr>
      </p:pic>
      <p:sp>
        <p:nvSpPr>
          <p:cNvPr id="5" name="4 Rectángulo"/>
          <p:cNvSpPr/>
          <p:nvPr/>
        </p:nvSpPr>
        <p:spPr>
          <a:xfrm>
            <a:off x="1" y="0"/>
            <a:ext cx="9143999" cy="5715000"/>
          </a:xfrm>
          <a:prstGeom prst="rect">
            <a:avLst/>
          </a:prstGeom>
          <a:solidFill>
            <a:srgbClr val="C00000">
              <a:alpha val="62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6" name="5 Rectángulo"/>
          <p:cNvSpPr/>
          <p:nvPr/>
        </p:nvSpPr>
        <p:spPr>
          <a:xfrm>
            <a:off x="251520" y="265212"/>
            <a:ext cx="8568952" cy="5256584"/>
          </a:xfrm>
          <a:prstGeom prst="rect">
            <a:avLst/>
          </a:prstGeom>
          <a:solidFill>
            <a:schemeClr val="tx1">
              <a:alpha val="62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7" name="6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par>
                          <p:cTn id="18" fill="hold">
                            <p:stCondLst>
                              <p:cond delay="5000"/>
                            </p:stCondLst>
                            <p:childTnLst>
                              <p:par>
                                <p:cTn id="19" presetID="10" presetClass="entr" presetSubtype="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122011025b.jpg"/>
          <p:cNvPicPr>
            <a:picLocks noChangeAspect="1"/>
          </p:cNvPicPr>
          <p:nvPr/>
        </p:nvPicPr>
        <p:blipFill>
          <a:blip r:embed="rId2"/>
          <a:stretch>
            <a:fillRect/>
          </a:stretch>
        </p:blipFill>
        <p:spPr bwMode="auto">
          <a:xfrm>
            <a:off x="1" y="0"/>
            <a:ext cx="9143999"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13" name="12 Rectángulo"/>
          <p:cNvSpPr/>
          <p:nvPr/>
        </p:nvSpPr>
        <p:spPr>
          <a:xfrm>
            <a:off x="1" y="0"/>
            <a:ext cx="9143999" cy="5715000"/>
          </a:xfrm>
          <a:prstGeom prst="rect">
            <a:avLst/>
          </a:prstGeom>
          <a:solidFill>
            <a:srgbClr val="00B0F0">
              <a:alpha val="67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14" name="13 Imagen" descr="01122011025b.jpg"/>
          <p:cNvPicPr>
            <a:picLocks noChangeAspect="1"/>
          </p:cNvPicPr>
          <p:nvPr/>
        </p:nvPicPr>
        <p:blipFill>
          <a:blip r:embed="rId2"/>
          <a:stretch>
            <a:fillRect/>
          </a:stretch>
        </p:blipFill>
        <p:spPr bwMode="auto">
          <a:xfrm>
            <a:off x="295266" y="265212"/>
            <a:ext cx="8553467" cy="5184576"/>
          </a:xfrm>
          <a:prstGeom prst="rect">
            <a:avLst/>
          </a:prstGeom>
          <a:noFill/>
          <a:ln w="9525">
            <a:noFill/>
            <a:miter lim="800000"/>
            <a:headEnd/>
            <a:tailEnd/>
          </a:ln>
          <a:effectLst>
            <a:outerShdw blurRad="44450" dist="27940" dir="5400000" algn="ctr">
              <a:srgbClr val="000000">
                <a:alpha val="32000"/>
              </a:srgbClr>
            </a:outerShdw>
          </a:effectLst>
        </p:spPr>
      </p:pic>
      <p:sp>
        <p:nvSpPr>
          <p:cNvPr id="15" name="14 Rectángulo"/>
          <p:cNvSpPr/>
          <p:nvPr/>
        </p:nvSpPr>
        <p:spPr>
          <a:xfrm>
            <a:off x="611560" y="481238"/>
            <a:ext cx="7920880" cy="4752527"/>
          </a:xfrm>
          <a:prstGeom prst="rect">
            <a:avLst/>
          </a:prstGeom>
          <a:solidFill>
            <a:schemeClr val="accent3">
              <a:lumMod val="75000"/>
              <a:alpha val="67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6" name="5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15"/>
                                        </p:tgtEl>
                                      </p:cBhvr>
                                    </p:animEffect>
                                    <p:set>
                                      <p:cBhvr>
                                        <p:cTn id="7" dur="1" fill="hold">
                                          <p:stCondLst>
                                            <p:cond delay="4999"/>
                                          </p:stCondLst>
                                        </p:cTn>
                                        <p:tgtEl>
                                          <p:spTgt spid="15"/>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14"/>
                                        </p:tgtEl>
                                      </p:cBhvr>
                                    </p:animEffect>
                                    <p:set>
                                      <p:cBhvr>
                                        <p:cTn id="10" dur="1" fill="hold">
                                          <p:stCondLst>
                                            <p:cond delay="4999"/>
                                          </p:stCondLst>
                                        </p:cTn>
                                        <p:tgtEl>
                                          <p:spTgt spid="14"/>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000"/>
                            </p:stCondLst>
                            <p:childTnLst>
                              <p:par>
                                <p:cTn id="19" presetID="10"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9144000" cy="5715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74432" tIns="37216" rIns="74432" bIns="37216" rtlCol="0" anchor="ctr"/>
          <a:lstStyle/>
          <a:p>
            <a:pPr algn="ctr"/>
            <a:endParaRPr lang="es-ES"/>
          </a:p>
        </p:txBody>
      </p:sp>
      <p:pic>
        <p:nvPicPr>
          <p:cNvPr id="4" name="3 Imagen" descr="5136519916_e5beec314f_b.jpg"/>
          <p:cNvPicPr>
            <a:picLocks noChangeAspect="1"/>
          </p:cNvPicPr>
          <p:nvPr/>
        </p:nvPicPr>
        <p:blipFill>
          <a:blip r:embed="rId2"/>
          <a:stretch>
            <a:fillRect/>
          </a:stretch>
        </p:blipFill>
        <p:spPr bwMode="auto">
          <a:xfrm>
            <a:off x="1071538" y="0"/>
            <a:ext cx="7000924"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9" name="8 Rectángulo"/>
          <p:cNvSpPr/>
          <p:nvPr/>
        </p:nvSpPr>
        <p:spPr>
          <a:xfrm>
            <a:off x="1357290" y="0"/>
            <a:ext cx="6429420" cy="5715000"/>
          </a:xfrm>
          <a:prstGeom prst="rect">
            <a:avLst/>
          </a:prstGeom>
          <a:solidFill>
            <a:schemeClr val="tx1">
              <a:alpha val="67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8" name="7 Rectángulo"/>
          <p:cNvSpPr/>
          <p:nvPr/>
        </p:nvSpPr>
        <p:spPr>
          <a:xfrm>
            <a:off x="1571604" y="265212"/>
            <a:ext cx="5929354" cy="5184576"/>
          </a:xfrm>
          <a:prstGeom prst="rect">
            <a:avLst/>
          </a:prstGeom>
          <a:solidFill>
            <a:schemeClr val="accent4">
              <a:lumMod val="75000"/>
              <a:alpha val="61961"/>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6" name="5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000">
        <p14:shred dir="ou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5000"/>
                                        <p:tgtEl>
                                          <p:spTgt spid="4"/>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randombar(horizontal)">
                                      <p:cBhvr>
                                        <p:cTn id="20" dur="5000"/>
                                        <p:tgtEl>
                                          <p:spTgt spid="5"/>
                                        </p:tgtEl>
                                      </p:cBhvr>
                                    </p:animEffect>
                                  </p:childTnLst>
                                </p:cTn>
                              </p:par>
                            </p:childTnLst>
                          </p:cTn>
                        </p:par>
                        <p:par>
                          <p:cTn id="21" fill="hold">
                            <p:stCondLst>
                              <p:cond delay="5000"/>
                            </p:stCondLst>
                            <p:childTnLst>
                              <p:par>
                                <p:cTn id="22" presetID="10" presetClass="entr" presetSubtype="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Rectángulo"/>
          <p:cNvSpPr/>
          <p:nvPr/>
        </p:nvSpPr>
        <p:spPr>
          <a:xfrm>
            <a:off x="0" y="0"/>
            <a:ext cx="9144000" cy="5715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74432" tIns="37216" rIns="74432" bIns="37216" rtlCol="0" anchor="ctr"/>
          <a:lstStyle/>
          <a:p>
            <a:pPr algn="ctr"/>
            <a:endParaRPr lang="es-ES"/>
          </a:p>
        </p:txBody>
      </p:sp>
      <p:pic>
        <p:nvPicPr>
          <p:cNvPr id="4" name="3 Imagen" descr="Beauty-II-a26019973.jpg"/>
          <p:cNvPicPr>
            <a:picLocks noChangeAspect="1"/>
          </p:cNvPicPr>
          <p:nvPr/>
        </p:nvPicPr>
        <p:blipFill>
          <a:blip r:embed="rId2"/>
          <a:stretch>
            <a:fillRect/>
          </a:stretch>
        </p:blipFill>
        <p:spPr bwMode="auto">
          <a:xfrm>
            <a:off x="1214414" y="1"/>
            <a:ext cx="6715172" cy="5714999"/>
          </a:xfrm>
          <a:prstGeom prst="rect">
            <a:avLst/>
          </a:prstGeom>
          <a:noFill/>
          <a:ln w="9525">
            <a:noFill/>
            <a:miter lim="800000"/>
            <a:headEnd/>
            <a:tailEnd/>
          </a:ln>
          <a:effectLst>
            <a:outerShdw blurRad="44450" dist="27940" dir="5400000" algn="ctr">
              <a:srgbClr val="000000">
                <a:alpha val="32000"/>
              </a:srgbClr>
            </a:outerShdw>
          </a:effectLst>
        </p:spPr>
      </p:pic>
      <p:sp>
        <p:nvSpPr>
          <p:cNvPr id="5" name="4 Rectángulo"/>
          <p:cNvSpPr/>
          <p:nvPr/>
        </p:nvSpPr>
        <p:spPr>
          <a:xfrm>
            <a:off x="845132" y="0"/>
            <a:ext cx="1221924" cy="5715000"/>
          </a:xfrm>
          <a:prstGeom prst="rect">
            <a:avLst/>
          </a:prstGeom>
          <a:solidFill>
            <a:schemeClr val="tx1">
              <a:lumMod val="85000"/>
              <a:alpha val="79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6" name="5 Rectángulo"/>
          <p:cNvSpPr/>
          <p:nvPr/>
        </p:nvSpPr>
        <p:spPr>
          <a:xfrm>
            <a:off x="2067056" y="0"/>
            <a:ext cx="1225550" cy="5715000"/>
          </a:xfrm>
          <a:prstGeom prst="rect">
            <a:avLst/>
          </a:prstGeom>
          <a:solidFill>
            <a:srgbClr val="C00000">
              <a:alpha val="79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7" name="6 Rectángulo"/>
          <p:cNvSpPr/>
          <p:nvPr/>
        </p:nvSpPr>
        <p:spPr>
          <a:xfrm>
            <a:off x="3288980" y="0"/>
            <a:ext cx="1230312" cy="5715000"/>
          </a:xfrm>
          <a:prstGeom prst="rect">
            <a:avLst/>
          </a:prstGeom>
          <a:solidFill>
            <a:schemeClr val="tx1">
              <a:lumMod val="85000"/>
              <a:alpha val="79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8" name="7 Rectángulo"/>
          <p:cNvSpPr/>
          <p:nvPr/>
        </p:nvSpPr>
        <p:spPr>
          <a:xfrm>
            <a:off x="4510904" y="0"/>
            <a:ext cx="1296217" cy="5715000"/>
          </a:xfrm>
          <a:prstGeom prst="rect">
            <a:avLst/>
          </a:prstGeom>
          <a:solidFill>
            <a:srgbClr val="C00000">
              <a:alpha val="79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9" name="8 Rectángulo"/>
          <p:cNvSpPr/>
          <p:nvPr/>
        </p:nvSpPr>
        <p:spPr>
          <a:xfrm>
            <a:off x="5793924" y="0"/>
            <a:ext cx="1296215" cy="5715000"/>
          </a:xfrm>
          <a:prstGeom prst="rect">
            <a:avLst/>
          </a:prstGeom>
          <a:solidFill>
            <a:schemeClr val="tx1">
              <a:lumMod val="85000"/>
              <a:alpha val="79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0" name="9 Rectángulo"/>
          <p:cNvSpPr/>
          <p:nvPr/>
        </p:nvSpPr>
        <p:spPr>
          <a:xfrm>
            <a:off x="7076944" y="0"/>
            <a:ext cx="1221923" cy="5715000"/>
          </a:xfrm>
          <a:prstGeom prst="rect">
            <a:avLst/>
          </a:prstGeom>
          <a:solidFill>
            <a:srgbClr val="C00000">
              <a:alpha val="79000"/>
            </a:srgb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11" name="10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000">
        <p14:shred pattern="recta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nodeType="withEffect">
                                  <p:stCondLst>
                                    <p:cond delay="0"/>
                                  </p:stCondLst>
                                  <p:childTnLst>
                                    <p:anim calcmode="lin" valueType="num">
                                      <p:cBhvr>
                                        <p:cTn id="6" dur="5000"/>
                                        <p:tgtEl>
                                          <p:spTgt spid="5"/>
                                        </p:tgtEl>
                                        <p:attrNameLst>
                                          <p:attrName>ppt_h</p:attrName>
                                        </p:attrNameLst>
                                      </p:cBhvr>
                                      <p:tavLst>
                                        <p:tav tm="0">
                                          <p:val>
                                            <p:strVal val="ppt_h"/>
                                          </p:val>
                                        </p:tav>
                                        <p:tav tm="100000">
                                          <p:val>
                                            <p:strVal val="ppt_h"/>
                                          </p:val>
                                        </p:tav>
                                      </p:tavLst>
                                    </p:anim>
                                    <p:anim calcmode="lin" valueType="num">
                                      <p:cBhvr>
                                        <p:cTn id="7"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5000"/>
                                        <p:tgtEl>
                                          <p:spTgt spid="6"/>
                                        </p:tgtEl>
                                        <p:attrNameLst>
                                          <p:attrName>ppt_h</p:attrName>
                                        </p:attrNameLst>
                                      </p:cBhvr>
                                      <p:tavLst>
                                        <p:tav tm="0">
                                          <p:val>
                                            <p:strVal val="ppt_h"/>
                                          </p:val>
                                        </p:tav>
                                        <p:tav tm="100000">
                                          <p:val>
                                            <p:strVal val="ppt_h"/>
                                          </p:val>
                                        </p:tav>
                                      </p:tavLst>
                                    </p:anim>
                                    <p:anim calcmode="lin" valueType="num">
                                      <p:cBhvr>
                                        <p:cTn id="11"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6"/>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5000"/>
                                        <p:tgtEl>
                                          <p:spTgt spid="7"/>
                                        </p:tgtEl>
                                        <p:attrNameLst>
                                          <p:attrName>ppt_h</p:attrName>
                                        </p:attrNameLst>
                                      </p:cBhvr>
                                      <p:tavLst>
                                        <p:tav tm="0">
                                          <p:val>
                                            <p:strVal val="ppt_h"/>
                                          </p:val>
                                        </p:tav>
                                        <p:tav tm="100000">
                                          <p:val>
                                            <p:strVal val="ppt_h"/>
                                          </p:val>
                                        </p:tav>
                                      </p:tavLst>
                                    </p:anim>
                                    <p:anim calcmode="lin" valueType="num">
                                      <p:cBhvr>
                                        <p:cTn id="15"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5000"/>
                                        <p:tgtEl>
                                          <p:spTgt spid="8"/>
                                        </p:tgtEl>
                                        <p:attrNameLst>
                                          <p:attrName>ppt_h</p:attrName>
                                        </p:attrNameLst>
                                      </p:cBhvr>
                                      <p:tavLst>
                                        <p:tav tm="0">
                                          <p:val>
                                            <p:strVal val="ppt_h"/>
                                          </p:val>
                                        </p:tav>
                                        <p:tav tm="100000">
                                          <p:val>
                                            <p:strVal val="ppt_h"/>
                                          </p:val>
                                        </p:tav>
                                      </p:tavLst>
                                    </p:anim>
                                    <p:anim calcmode="lin" valueType="num">
                                      <p:cBhvr>
                                        <p:cTn id="1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4999"/>
                                          </p:stCondLst>
                                        </p:cTn>
                                        <p:tgtEl>
                                          <p:spTgt spid="8"/>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5000"/>
                                        <p:tgtEl>
                                          <p:spTgt spid="9"/>
                                        </p:tgtEl>
                                        <p:attrNameLst>
                                          <p:attrName>ppt_h</p:attrName>
                                        </p:attrNameLst>
                                      </p:cBhvr>
                                      <p:tavLst>
                                        <p:tav tm="0">
                                          <p:val>
                                            <p:strVal val="ppt_h"/>
                                          </p:val>
                                        </p:tav>
                                        <p:tav tm="100000">
                                          <p:val>
                                            <p:strVal val="ppt_h"/>
                                          </p:val>
                                        </p:tav>
                                      </p:tavLst>
                                    </p:anim>
                                    <p:anim calcmode="lin" valueType="num">
                                      <p:cBhvr>
                                        <p:cTn id="23"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4999"/>
                                          </p:stCondLst>
                                        </p:cTn>
                                        <p:tgtEl>
                                          <p:spTgt spid="9"/>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5000"/>
                                        <p:tgtEl>
                                          <p:spTgt spid="10"/>
                                        </p:tgtEl>
                                        <p:attrNameLst>
                                          <p:attrName>ppt_h</p:attrName>
                                        </p:attrNameLst>
                                      </p:cBhvr>
                                      <p:tavLst>
                                        <p:tav tm="0">
                                          <p:val>
                                            <p:strVal val="ppt_h"/>
                                          </p:val>
                                        </p:tav>
                                        <p:tav tm="100000">
                                          <p:val>
                                            <p:strVal val="ppt_h"/>
                                          </p:val>
                                        </p:tav>
                                      </p:tavLst>
                                    </p:anim>
                                    <p:anim calcmode="lin" valueType="num">
                                      <p:cBhvr>
                                        <p:cTn id="27"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4999"/>
                                          </p:stCondLst>
                                        </p:cTn>
                                        <p:tgtEl>
                                          <p:spTgt spid="10"/>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0" fill="hold"/>
                                        <p:tgtEl>
                                          <p:spTgt spid="4"/>
                                        </p:tgtEl>
                                        <p:attrNameLst>
                                          <p:attrName>ppt_w</p:attrName>
                                        </p:attrNameLst>
                                      </p:cBhvr>
                                      <p:tavLst>
                                        <p:tav tm="0">
                                          <p:val>
                                            <p:strVal val="2/3*#ppt_w"/>
                                          </p:val>
                                        </p:tav>
                                        <p:tav tm="100000">
                                          <p:val>
                                            <p:strVal val="#ppt_w"/>
                                          </p:val>
                                        </p:tav>
                                      </p:tavLst>
                                    </p:anim>
                                    <p:anim calcmode="lin" valueType="num">
                                      <p:cBhvr>
                                        <p:cTn id="32" dur="5000" fill="hold"/>
                                        <p:tgtEl>
                                          <p:spTgt spid="4"/>
                                        </p:tgtEl>
                                        <p:attrNameLst>
                                          <p:attrName>ppt_h</p:attrName>
                                        </p:attrNameLst>
                                      </p:cBhvr>
                                      <p:tavLst>
                                        <p:tav tm="0">
                                          <p:val>
                                            <p:strVal val="2/3*#ppt_h"/>
                                          </p:val>
                                        </p:tav>
                                        <p:tav tm="100000">
                                          <p:val>
                                            <p:strVal val="#ppt_h"/>
                                          </p:val>
                                        </p:tav>
                                      </p:tavLst>
                                    </p:anim>
                                  </p:childTnLst>
                                </p:cTn>
                              </p:par>
                              <p:par>
                                <p:cTn id="33" presetID="3" presetClass="entr" presetSubtype="1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linds(horizontal)">
                                      <p:cBhvr>
                                        <p:cTn id="35" dur="5000"/>
                                        <p:tgtEl>
                                          <p:spTgt spid="4"/>
                                        </p:tgtEl>
                                      </p:cBhvr>
                                    </p:animEffect>
                                  </p:childTnLst>
                                </p:cTn>
                              </p:par>
                              <p:par>
                                <p:cTn id="36" presetID="3" presetClass="entr" presetSubtype="5"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blinds(vertical)">
                                      <p:cBhvr>
                                        <p:cTn id="38" dur="5000"/>
                                        <p:tgtEl>
                                          <p:spTgt spid="12"/>
                                        </p:tgtEl>
                                      </p:cBhvr>
                                    </p:animEffect>
                                  </p:childTnLst>
                                </p:cTn>
                              </p:par>
                            </p:childTnLst>
                          </p:cTn>
                        </p:par>
                        <p:par>
                          <p:cTn id="39" fill="hold">
                            <p:stCondLst>
                              <p:cond delay="5000"/>
                            </p:stCondLst>
                            <p:childTnLst>
                              <p:par>
                                <p:cTn id="40" presetID="10" presetClass="entr" presetSubtype="0"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3 Marcador de contenido" descr="BORA.BORA.png"/>
          <p:cNvPicPr>
            <a:picLocks noChangeAspect="1"/>
          </p:cNvPicPr>
          <p:nvPr/>
        </p:nvPicPr>
        <p:blipFill>
          <a:blip r:embed="rId2"/>
          <a:stretch>
            <a:fillRect/>
          </a:stretch>
        </p:blipFill>
        <p:spPr bwMode="auto">
          <a:xfrm>
            <a:off x="1" y="0"/>
            <a:ext cx="9143999"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6" name="5 Marco"/>
          <p:cNvSpPr/>
          <p:nvPr/>
        </p:nvSpPr>
        <p:spPr>
          <a:xfrm>
            <a:off x="0" y="5238750"/>
            <a:ext cx="9144000" cy="476250"/>
          </a:xfrm>
          <a:prstGeom prst="frame">
            <a:avLst>
              <a:gd name="adj1" fmla="val 33833"/>
            </a:avLst>
          </a:prstGeom>
          <a:solidFill>
            <a:schemeClr val="tx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7" name="6 Marco"/>
          <p:cNvSpPr/>
          <p:nvPr/>
        </p:nvSpPr>
        <p:spPr>
          <a:xfrm>
            <a:off x="0" y="4822825"/>
            <a:ext cx="9144000" cy="476250"/>
          </a:xfrm>
          <a:prstGeom prst="frame">
            <a:avLst>
              <a:gd name="adj1" fmla="val 39167"/>
            </a:avLst>
          </a:prstGeom>
          <a:solidFill>
            <a:schemeClr val="tx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8" name="7 Marco"/>
          <p:cNvSpPr/>
          <p:nvPr/>
        </p:nvSpPr>
        <p:spPr>
          <a:xfrm>
            <a:off x="0" y="4346576"/>
            <a:ext cx="9144000" cy="476250"/>
          </a:xfrm>
          <a:prstGeom prst="frame">
            <a:avLst>
              <a:gd name="adj1" fmla="val 31167"/>
            </a:avLst>
          </a:prstGeom>
          <a:solidFill>
            <a:schemeClr val="tx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9" name="8 Marco"/>
          <p:cNvSpPr/>
          <p:nvPr/>
        </p:nvSpPr>
        <p:spPr>
          <a:xfrm>
            <a:off x="0" y="3870325"/>
            <a:ext cx="9144000" cy="476250"/>
          </a:xfrm>
          <a:prstGeom prst="frame">
            <a:avLst>
              <a:gd name="adj1" fmla="val 31167"/>
            </a:avLst>
          </a:prstGeom>
          <a:solidFill>
            <a:schemeClr val="tx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10" name="9 Marco"/>
          <p:cNvSpPr/>
          <p:nvPr/>
        </p:nvSpPr>
        <p:spPr>
          <a:xfrm>
            <a:off x="0" y="3394075"/>
            <a:ext cx="9144000" cy="476250"/>
          </a:xfrm>
          <a:prstGeom prst="frame">
            <a:avLst>
              <a:gd name="adj1" fmla="val 36500"/>
            </a:avLst>
          </a:prstGeom>
          <a:solidFill>
            <a:schemeClr val="tx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11" name="10 Marco"/>
          <p:cNvSpPr/>
          <p:nvPr/>
        </p:nvSpPr>
        <p:spPr>
          <a:xfrm>
            <a:off x="0" y="2917825"/>
            <a:ext cx="9144000" cy="476250"/>
          </a:xfrm>
          <a:prstGeom prst="frame">
            <a:avLst>
              <a:gd name="adj1" fmla="val 36500"/>
            </a:avLst>
          </a:prstGeom>
          <a:solidFill>
            <a:schemeClr val="tx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12" name="11 Marco"/>
          <p:cNvSpPr/>
          <p:nvPr/>
        </p:nvSpPr>
        <p:spPr>
          <a:xfrm>
            <a:off x="0" y="2441576"/>
            <a:ext cx="9144000" cy="476250"/>
          </a:xfrm>
          <a:prstGeom prst="frame">
            <a:avLst>
              <a:gd name="adj1" fmla="val 28500"/>
            </a:avLst>
          </a:prstGeom>
          <a:solidFill>
            <a:schemeClr val="tx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13" name="12 Marco"/>
          <p:cNvSpPr/>
          <p:nvPr/>
        </p:nvSpPr>
        <p:spPr>
          <a:xfrm>
            <a:off x="0" y="1965325"/>
            <a:ext cx="9144000" cy="476250"/>
          </a:xfrm>
          <a:prstGeom prst="frame">
            <a:avLst>
              <a:gd name="adj1" fmla="val 31167"/>
            </a:avLst>
          </a:prstGeom>
          <a:solidFill>
            <a:schemeClr val="tx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14" name="13 Marco"/>
          <p:cNvSpPr/>
          <p:nvPr/>
        </p:nvSpPr>
        <p:spPr>
          <a:xfrm>
            <a:off x="0" y="1547813"/>
            <a:ext cx="9144000" cy="476250"/>
          </a:xfrm>
          <a:prstGeom prst="frame">
            <a:avLst>
              <a:gd name="adj1" fmla="val 33833"/>
            </a:avLst>
          </a:prstGeom>
          <a:solidFill>
            <a:schemeClr val="tx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15" name="14 Marco"/>
          <p:cNvSpPr/>
          <p:nvPr/>
        </p:nvSpPr>
        <p:spPr>
          <a:xfrm>
            <a:off x="0" y="952500"/>
            <a:ext cx="9144000" cy="595313"/>
          </a:xfrm>
          <a:prstGeom prst="frame">
            <a:avLst>
              <a:gd name="adj1" fmla="val 35967"/>
            </a:avLst>
          </a:prstGeom>
          <a:solidFill>
            <a:schemeClr val="tx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16" name="15 Marco"/>
          <p:cNvSpPr/>
          <p:nvPr/>
        </p:nvSpPr>
        <p:spPr>
          <a:xfrm>
            <a:off x="0" y="476251"/>
            <a:ext cx="9144000" cy="536575"/>
          </a:xfrm>
          <a:prstGeom prst="frame">
            <a:avLst>
              <a:gd name="adj1" fmla="val 31435"/>
            </a:avLst>
          </a:prstGeom>
          <a:solidFill>
            <a:schemeClr val="tx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sp>
        <p:nvSpPr>
          <p:cNvPr id="17" name="16 Marco"/>
          <p:cNvSpPr/>
          <p:nvPr/>
        </p:nvSpPr>
        <p:spPr>
          <a:xfrm>
            <a:off x="0" y="0"/>
            <a:ext cx="9144000" cy="476250"/>
          </a:xfrm>
          <a:prstGeom prst="frame">
            <a:avLst>
              <a:gd name="adj1" fmla="val 31167"/>
            </a:avLst>
          </a:prstGeom>
          <a:solidFill>
            <a:schemeClr val="tx1"/>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fontAlgn="auto">
              <a:spcBef>
                <a:spcPts val="0"/>
              </a:spcBef>
              <a:spcAft>
                <a:spcPts val="0"/>
              </a:spcAft>
              <a:defRPr/>
            </a:pPr>
            <a:endParaRPr lang="es-ES" dirty="0">
              <a:solidFill>
                <a:schemeClr val="tx1"/>
              </a:solidFill>
            </a:endParaRPr>
          </a:p>
        </p:txBody>
      </p:sp>
      <p:pic>
        <p:nvPicPr>
          <p:cNvPr id="18" name="17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3000">
        <p14:shred pattern="rectangle" dir="ou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20" presetClass="exit" presetSubtype="0" fill="hold" nodeType="withEffect">
                                  <p:stCondLst>
                                    <p:cond delay="0"/>
                                  </p:stCondLst>
                                  <p:childTnLst>
                                    <p:animEffect transition="out" filter="wedge">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20" presetClass="exit" presetSubtype="0" fill="hold" nodeType="withEffect">
                                  <p:stCondLst>
                                    <p:cond delay="0"/>
                                  </p:stCondLst>
                                  <p:childTnLst>
                                    <p:animEffect transition="out" filter="wedge">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20" presetClass="exit" presetSubtype="0" fill="hold" nodeType="withEffect">
                                  <p:stCondLst>
                                    <p:cond delay="0"/>
                                  </p:stCondLst>
                                  <p:childTnLst>
                                    <p:animEffect transition="out" filter="wedge">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20" presetClass="exit" presetSubtype="0" fill="hold" nodeType="withEffect">
                                  <p:stCondLst>
                                    <p:cond delay="0"/>
                                  </p:stCondLst>
                                  <p:childTnLst>
                                    <p:animEffect transition="out" filter="wedge">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20" presetClass="exit" presetSubtype="0" fill="hold" nodeType="withEffect">
                                  <p:stCondLst>
                                    <p:cond delay="0"/>
                                  </p:stCondLst>
                                  <p:childTnLst>
                                    <p:animEffect transition="out" filter="wedge">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20" presetClass="exit" presetSubtype="0" fill="hold" nodeType="withEffect">
                                  <p:stCondLst>
                                    <p:cond delay="0"/>
                                  </p:stCondLst>
                                  <p:childTnLst>
                                    <p:animEffect transition="out" filter="wedge">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20" presetClass="exit" presetSubtype="0" fill="hold" nodeType="withEffect">
                                  <p:stCondLst>
                                    <p:cond delay="0"/>
                                  </p:stCondLst>
                                  <p:childTnLst>
                                    <p:animEffect transition="out" filter="wedge">
                                      <p:cBhvr>
                                        <p:cTn id="33" dur="5000"/>
                                        <p:tgtEl>
                                          <p:spTgt spid="15"/>
                                        </p:tgtEl>
                                      </p:cBhvr>
                                    </p:animEffect>
                                    <p:set>
                                      <p:cBhvr>
                                        <p:cTn id="34" dur="1" fill="hold">
                                          <p:stCondLst>
                                            <p:cond delay="4999"/>
                                          </p:stCondLst>
                                        </p:cTn>
                                        <p:tgtEl>
                                          <p:spTgt spid="15"/>
                                        </p:tgtEl>
                                        <p:attrNameLst>
                                          <p:attrName>style.visibility</p:attrName>
                                        </p:attrNameLst>
                                      </p:cBhvr>
                                      <p:to>
                                        <p:strVal val="hidden"/>
                                      </p:to>
                                    </p:set>
                                  </p:childTnLst>
                                </p:cTn>
                              </p:par>
                              <p:par>
                                <p:cTn id="35" presetID="20" presetClass="exit" presetSubtype="0" fill="hold" nodeType="withEffect">
                                  <p:stCondLst>
                                    <p:cond delay="0"/>
                                  </p:stCondLst>
                                  <p:childTnLst>
                                    <p:animEffect transition="out" filter="wedge">
                                      <p:cBhvr>
                                        <p:cTn id="36" dur="5000"/>
                                        <p:tgtEl>
                                          <p:spTgt spid="16"/>
                                        </p:tgtEl>
                                      </p:cBhvr>
                                    </p:animEffect>
                                    <p:set>
                                      <p:cBhvr>
                                        <p:cTn id="37" dur="1" fill="hold">
                                          <p:stCondLst>
                                            <p:cond delay="4999"/>
                                          </p:stCondLst>
                                        </p:cTn>
                                        <p:tgtEl>
                                          <p:spTgt spid="16"/>
                                        </p:tgtEl>
                                        <p:attrNameLst>
                                          <p:attrName>style.visibility</p:attrName>
                                        </p:attrNameLst>
                                      </p:cBhvr>
                                      <p:to>
                                        <p:strVal val="hidden"/>
                                      </p:to>
                                    </p:set>
                                  </p:childTnLst>
                                </p:cTn>
                              </p:par>
                              <p:par>
                                <p:cTn id="38" presetID="20" presetClass="exit" presetSubtype="0" fill="hold" nodeType="withEffect">
                                  <p:stCondLst>
                                    <p:cond delay="0"/>
                                  </p:stCondLst>
                                  <p:childTnLst>
                                    <p:animEffect transition="out" filter="wedge">
                                      <p:cBhvr>
                                        <p:cTn id="39" dur="5000"/>
                                        <p:tgtEl>
                                          <p:spTgt spid="17"/>
                                        </p:tgtEl>
                                      </p:cBhvr>
                                    </p:animEffect>
                                    <p:set>
                                      <p:cBhvr>
                                        <p:cTn id="40" dur="1" fill="hold">
                                          <p:stCondLst>
                                            <p:cond delay="4999"/>
                                          </p:stCondLst>
                                        </p:cTn>
                                        <p:tgtEl>
                                          <p:spTgt spid="17"/>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5000" fill="hold"/>
                                        <p:tgtEl>
                                          <p:spTgt spid="5"/>
                                        </p:tgtEl>
                                        <p:attrNameLst>
                                          <p:attrName>ppt_w</p:attrName>
                                        </p:attrNameLst>
                                      </p:cBhvr>
                                      <p:tavLst>
                                        <p:tav tm="0">
                                          <p:val>
                                            <p:strVal val="4/3*#ppt_w"/>
                                          </p:val>
                                        </p:tav>
                                        <p:tav tm="100000">
                                          <p:val>
                                            <p:strVal val="#ppt_w"/>
                                          </p:val>
                                        </p:tav>
                                      </p:tavLst>
                                    </p:anim>
                                    <p:anim calcmode="lin" valueType="num">
                                      <p:cBhvr>
                                        <p:cTn id="44" dur="5000" fill="hold"/>
                                        <p:tgtEl>
                                          <p:spTgt spid="5"/>
                                        </p:tgtEl>
                                        <p:attrNameLst>
                                          <p:attrName>ppt_h</p:attrName>
                                        </p:attrNameLst>
                                      </p:cBhvr>
                                      <p:tavLst>
                                        <p:tav tm="0">
                                          <p:val>
                                            <p:strVal val="4/3*#ppt_h"/>
                                          </p:val>
                                        </p:tav>
                                        <p:tav tm="100000">
                                          <p:val>
                                            <p:strVal val="#ppt_h"/>
                                          </p:val>
                                        </p:tav>
                                      </p:tavLst>
                                    </p:anim>
                                  </p:childTnLst>
                                </p:cTn>
                              </p:par>
                            </p:childTnLst>
                          </p:cTn>
                        </p:par>
                        <p:par>
                          <p:cTn id="45" fill="hold">
                            <p:stCondLst>
                              <p:cond delay="5000"/>
                            </p:stCondLst>
                            <p:childTnLst>
                              <p:par>
                                <p:cTn id="46" presetID="10" presetClass="entr" presetSubtype="0" fill="hold" nodeType="after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lor Negr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4" name="3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
        <p:nvSpPr>
          <p:cNvPr id="5" name="4 CuadroTexto"/>
          <p:cNvSpPr txBox="1"/>
          <p:nvPr/>
        </p:nvSpPr>
        <p:spPr>
          <a:xfrm>
            <a:off x="571472" y="428608"/>
            <a:ext cx="7643866" cy="1015663"/>
          </a:xfrm>
          <a:prstGeom prst="rect">
            <a:avLst/>
          </a:prstGeom>
          <a:noFill/>
        </p:spPr>
        <p:txBody>
          <a:bodyPr wrap="square" rtlCol="0">
            <a:spAutoFit/>
          </a:bodyPr>
          <a:lstStyle/>
          <a:p>
            <a:r>
              <a:rPr lang="es-ES" sz="2000" i="1" dirty="0" smtClean="0">
                <a:effectLst>
                  <a:outerShdw blurRad="38100" dist="38100" dir="2700000" algn="tl">
                    <a:srgbClr val="000000">
                      <a:alpha val="43137"/>
                    </a:srgbClr>
                  </a:outerShdw>
                </a:effectLst>
                <a:latin typeface="Lucida Bright" pitchFamily="18" charset="0"/>
              </a:rPr>
              <a:t>Jaimito le pregunta a su madre: "Mamá, mamá, ¿qué celebramos hoy?". "El nacimiento del niño Jesús". "¿Otra vez, pero no nació ya el año pasado?".</a:t>
            </a:r>
            <a:endParaRPr lang="es-ES" sz="2000" i="1" dirty="0">
              <a:effectLst>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71472" y="2000244"/>
            <a:ext cx="8143932" cy="1323439"/>
          </a:xfrm>
          <a:prstGeom prst="rect">
            <a:avLst/>
          </a:prstGeom>
          <a:noFill/>
        </p:spPr>
        <p:txBody>
          <a:bodyPr wrap="square" rtlCol="0">
            <a:spAutoFit/>
          </a:bodyPr>
          <a:lstStyle/>
          <a:p>
            <a:r>
              <a:rPr lang="es-ES" sz="2000" i="1" dirty="0" smtClean="0">
                <a:effectLst>
                  <a:outerShdw blurRad="38100" dist="38100" dir="2700000" algn="tl">
                    <a:srgbClr val="000000">
                      <a:alpha val="43137"/>
                    </a:srgbClr>
                  </a:outerShdw>
                </a:effectLst>
                <a:latin typeface="Lucida Bright" pitchFamily="18" charset="0"/>
              </a:rPr>
              <a:t>Una madre le cuenta a su hijo: "Tres magos que venían de Oriente siguiendo una estrella, se bajaron de sus camellos, se arrodillaron ante Jesús y le regalaron oro, incienso y mirra". "Pues será que por entonces aún no habían inventado la Play".</a:t>
            </a:r>
            <a:endParaRPr lang="es-ES" sz="2000" i="1" dirty="0">
              <a:effectLst>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571472" y="3857632"/>
            <a:ext cx="7572428" cy="1015663"/>
          </a:xfrm>
          <a:prstGeom prst="rect">
            <a:avLst/>
          </a:prstGeom>
          <a:noFill/>
        </p:spPr>
        <p:txBody>
          <a:bodyPr wrap="square" rtlCol="0">
            <a:spAutoFit/>
          </a:bodyPr>
          <a:lstStyle/>
          <a:p>
            <a:r>
              <a:rPr lang="es-ES" sz="2000" i="1" dirty="0" smtClean="0">
                <a:effectLst>
                  <a:outerShdw blurRad="38100" dist="38100" dir="2700000" algn="tl">
                    <a:srgbClr val="000000">
                      <a:alpha val="43137"/>
                    </a:srgbClr>
                  </a:outerShdw>
                </a:effectLst>
                <a:latin typeface="Lucida Bright" pitchFamily="18" charset="0"/>
              </a:rPr>
              <a:t>Llaman a la puerta de una casa, sale el niño a abrir y su madre le pregunta quién es. Y el niño contesta: "Papá Noel". Y su madre dice: "Pues si no es papá, no le abras".</a:t>
            </a:r>
            <a:endParaRPr lang="es-ES" sz="2000" i="1" dirty="0">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40" presetClass="entr" presetSubtype="0" fill="hold" grpId="0" nodeType="withEffect">
                                  <p:stCondLst>
                                    <p:cond delay="15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childTnLst>
                                </p:cTn>
                              </p:par>
                            </p:childTnLst>
                          </p:cTn>
                        </p:par>
                        <p:par>
                          <p:cTn id="16" fill="hold">
                            <p:stCondLst>
                              <p:cond delay="145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par>
                          <p:cTn id="22" fill="hold">
                            <p:stCondLst>
                              <p:cond delay="356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p:cNvSpPr/>
          <p:nvPr/>
        </p:nvSpPr>
        <p:spPr>
          <a:xfrm>
            <a:off x="0" y="0"/>
            <a:ext cx="9144000" cy="5715000"/>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4432" tIns="37216" rIns="74432" bIns="37216" rtlCol="0" anchor="ctr"/>
          <a:lstStyle/>
          <a:p>
            <a:pPr algn="ctr"/>
            <a:endParaRPr lang="es-ES"/>
          </a:p>
        </p:txBody>
      </p:sp>
      <p:pic>
        <p:nvPicPr>
          <p:cNvPr id="4" name="3 Imagen" descr="F201107181505098473195733.jpg"/>
          <p:cNvPicPr>
            <a:picLocks noChangeAspect="1"/>
          </p:cNvPicPr>
          <p:nvPr/>
        </p:nvPicPr>
        <p:blipFill>
          <a:blip r:embed="rId2"/>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p:spPr>
      </p:pic>
      <p:sp>
        <p:nvSpPr>
          <p:cNvPr id="5" name="4 Rectángulo"/>
          <p:cNvSpPr/>
          <p:nvPr/>
        </p:nvSpPr>
        <p:spPr>
          <a:xfrm>
            <a:off x="1" y="0"/>
            <a:ext cx="4427984" cy="2857500"/>
          </a:xfrm>
          <a:prstGeom prst="rect">
            <a:avLst/>
          </a:prstGeom>
          <a:solidFill>
            <a:schemeClr val="tx1">
              <a:lumMod val="50000"/>
              <a:alpha val="8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6" name="5 Rectángulo"/>
          <p:cNvSpPr/>
          <p:nvPr/>
        </p:nvSpPr>
        <p:spPr>
          <a:xfrm>
            <a:off x="4388711" y="2857500"/>
            <a:ext cx="4755289" cy="2857500"/>
          </a:xfrm>
          <a:prstGeom prst="rect">
            <a:avLst/>
          </a:prstGeom>
          <a:solidFill>
            <a:schemeClr val="tx1">
              <a:lumMod val="50000"/>
              <a:alpha val="8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7" name="6 Rectángulo"/>
          <p:cNvSpPr/>
          <p:nvPr/>
        </p:nvSpPr>
        <p:spPr>
          <a:xfrm>
            <a:off x="4399888" y="0"/>
            <a:ext cx="4744113" cy="2857500"/>
          </a:xfrm>
          <a:prstGeom prst="rect">
            <a:avLst/>
          </a:prstGeom>
          <a:solidFill>
            <a:schemeClr val="tx1">
              <a:lumMod val="50000"/>
              <a:alpha val="8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8" name="7 Rectángulo"/>
          <p:cNvSpPr/>
          <p:nvPr/>
        </p:nvSpPr>
        <p:spPr>
          <a:xfrm>
            <a:off x="1" y="2857498"/>
            <a:ext cx="4427984" cy="2857501"/>
          </a:xfrm>
          <a:prstGeom prst="rect">
            <a:avLst/>
          </a:prstGeom>
          <a:solidFill>
            <a:schemeClr val="tx1">
              <a:lumMod val="50000"/>
              <a:alpha val="8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10" name="9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strVal val="4/3*#ppt_w"/>
                                          </p:val>
                                        </p:tav>
                                        <p:tav tm="100000">
                                          <p:val>
                                            <p:strVal val="#ppt_w"/>
                                          </p:val>
                                        </p:tav>
                                      </p:tavLst>
                                    </p:anim>
                                    <p:anim calcmode="lin" valueType="num">
                                      <p:cBhvr>
                                        <p:cTn id="20" dur="5000" fill="hold"/>
                                        <p:tgtEl>
                                          <p:spTgt spid="4"/>
                                        </p:tgtEl>
                                        <p:attrNameLst>
                                          <p:attrName>ppt_h</p:attrName>
                                        </p:attrNameLst>
                                      </p:cBhvr>
                                      <p:tavLst>
                                        <p:tav tm="0">
                                          <p:val>
                                            <p:strVal val="4/3*#ppt_h"/>
                                          </p:val>
                                        </p:tav>
                                        <p:tav tm="100000">
                                          <p:val>
                                            <p:strVal val="#ppt_h"/>
                                          </p:val>
                                        </p:tav>
                                      </p:tavLst>
                                    </p:anim>
                                  </p:childTnLst>
                                </p:cTn>
                              </p:par>
                              <p:par>
                                <p:cTn id="21" presetID="5" presetClass="entr" presetSubtype="1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checkerboard(across)">
                                      <p:cBhvr>
                                        <p:cTn id="23" dur="5000"/>
                                        <p:tgtEl>
                                          <p:spTgt spid="9"/>
                                        </p:tgtEl>
                                      </p:cBhvr>
                                    </p:animEffect>
                                  </p:childTnLst>
                                </p:cTn>
                              </p:par>
                            </p:childTnLst>
                          </p:cTn>
                        </p:par>
                        <p:par>
                          <p:cTn id="24" fill="hold">
                            <p:stCondLst>
                              <p:cond delay="5000"/>
                            </p:stCondLst>
                            <p:childTnLst>
                              <p:par>
                                <p:cTn id="25" presetID="10" presetClass="entr" presetSubtype="0"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74432" tIns="37216" rIns="74432" bIns="37216" rtlCol="0" anchor="ctr"/>
          <a:lstStyle/>
          <a:p>
            <a:pPr algn="ctr"/>
            <a:endParaRPr lang="es-ES"/>
          </a:p>
        </p:txBody>
      </p:sp>
      <p:pic>
        <p:nvPicPr>
          <p:cNvPr id="4" name="3 Imagen" descr="5942303140_e24090a0b8_b.jpg"/>
          <p:cNvPicPr>
            <a:picLocks noChangeAspect="1"/>
          </p:cNvPicPr>
          <p:nvPr/>
        </p:nvPicPr>
        <p:blipFill>
          <a:blip r:embed="rId2"/>
          <a:stretch>
            <a:fillRect/>
          </a:stretch>
        </p:blipFill>
        <p:spPr bwMode="auto">
          <a:xfrm>
            <a:off x="1371277" y="0"/>
            <a:ext cx="6401447"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5" name="4 Triángulo rectángulo"/>
          <p:cNvSpPr/>
          <p:nvPr/>
        </p:nvSpPr>
        <p:spPr>
          <a:xfrm>
            <a:off x="1333901" y="0"/>
            <a:ext cx="6415100" cy="5715000"/>
          </a:xfrm>
          <a:prstGeom prst="rtTriangle">
            <a:avLst/>
          </a:prstGeom>
          <a:solidFill>
            <a:schemeClr val="accent1">
              <a:alpha val="8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6" name="5 Triángulo rectángulo"/>
          <p:cNvSpPr/>
          <p:nvPr/>
        </p:nvSpPr>
        <p:spPr>
          <a:xfrm rot="5400000" flipV="1">
            <a:off x="1683953" y="-350049"/>
            <a:ext cx="5714998" cy="6415101"/>
          </a:xfrm>
          <a:prstGeom prst="rtTriangle">
            <a:avLst/>
          </a:prstGeom>
          <a:solidFill>
            <a:schemeClr val="accent1">
              <a:alpha val="8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8" name="7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3" presetClass="entr" presetSubtype="1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0"/>
                                        <p:tgtEl>
                                          <p:spTgt spid="7"/>
                                        </p:tgtEl>
                                      </p:cBhvr>
                                    </p:animEffect>
                                  </p:childTnLst>
                                </p:cTn>
                              </p:par>
                            </p:childTnLst>
                          </p:cTn>
                        </p:par>
                        <p:par>
                          <p:cTn id="18" fill="hold">
                            <p:stCondLst>
                              <p:cond delay="5000"/>
                            </p:stCondLst>
                            <p:childTnLst>
                              <p:par>
                                <p:cTn id="19" presetID="10" presetClass="entr" presetSubtype="0"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14 Rectángulo"/>
          <p:cNvSpPr/>
          <p:nvPr/>
        </p:nvSpPr>
        <p:spPr>
          <a:xfrm>
            <a:off x="0" y="0"/>
            <a:ext cx="9144000" cy="5715000"/>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4432" tIns="37216" rIns="74432" bIns="37216" rtlCol="0" anchor="ctr"/>
          <a:lstStyle/>
          <a:p>
            <a:pPr algn="ctr"/>
            <a:endParaRPr lang="es-ES"/>
          </a:p>
        </p:txBody>
      </p:sp>
      <p:pic>
        <p:nvPicPr>
          <p:cNvPr id="5" name="3 Marcador de contenido" descr="bora-bora.jpg"/>
          <p:cNvPicPr>
            <a:picLocks noChangeAspect="1"/>
          </p:cNvPicPr>
          <p:nvPr/>
        </p:nvPicPr>
        <p:blipFill>
          <a:blip r:embed="rId2"/>
          <a:stretch>
            <a:fillRect/>
          </a:stretch>
        </p:blipFill>
        <p:spPr bwMode="auto">
          <a:xfrm>
            <a:off x="2037900" y="0"/>
            <a:ext cx="5068199" cy="5715000"/>
          </a:xfrm>
          <a:prstGeom prst="rect">
            <a:avLst/>
          </a:prstGeom>
          <a:noFill/>
          <a:ln w="28575">
            <a:solidFill>
              <a:srgbClr val="C00000"/>
            </a:solidFill>
            <a:miter lim="800000"/>
            <a:headEnd/>
            <a:tailEnd/>
          </a:ln>
          <a:effectLst>
            <a:outerShdw blurRad="44450" dist="27940" dir="5400000" algn="ctr">
              <a:srgbClr val="000000">
                <a:alpha val="32000"/>
              </a:srgbClr>
            </a:outerShdw>
          </a:effectLst>
        </p:spPr>
      </p:pic>
      <p:sp>
        <p:nvSpPr>
          <p:cNvPr id="6" name="5 Rectángulo"/>
          <p:cNvSpPr/>
          <p:nvPr/>
        </p:nvSpPr>
        <p:spPr>
          <a:xfrm>
            <a:off x="2005960" y="0"/>
            <a:ext cx="1649597" cy="1905000"/>
          </a:xfrm>
          <a:prstGeom prst="rect">
            <a:avLst/>
          </a:prstGeom>
          <a:solidFill>
            <a:schemeClr val="tx1">
              <a:lumMod val="95000"/>
              <a:alpha val="66000"/>
            </a:schemeClr>
          </a:solidFill>
          <a:ln w="28575">
            <a:solidFill>
              <a:srgbClr val="C00000"/>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7" name="6 Rectángulo"/>
          <p:cNvSpPr/>
          <p:nvPr/>
        </p:nvSpPr>
        <p:spPr>
          <a:xfrm>
            <a:off x="3655557" y="0"/>
            <a:ext cx="1710693" cy="1897063"/>
          </a:xfrm>
          <a:prstGeom prst="rect">
            <a:avLst/>
          </a:prstGeom>
          <a:solidFill>
            <a:schemeClr val="tx1">
              <a:lumMod val="95000"/>
              <a:alpha val="66000"/>
            </a:schemeClr>
          </a:solidFill>
          <a:ln w="28575">
            <a:solidFill>
              <a:srgbClr val="C00000"/>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8" name="7 Rectángulo"/>
          <p:cNvSpPr/>
          <p:nvPr/>
        </p:nvSpPr>
        <p:spPr>
          <a:xfrm>
            <a:off x="5366251" y="0"/>
            <a:ext cx="1771790" cy="1905000"/>
          </a:xfrm>
          <a:prstGeom prst="rect">
            <a:avLst/>
          </a:prstGeom>
          <a:solidFill>
            <a:schemeClr val="tx1">
              <a:lumMod val="95000"/>
              <a:alpha val="66000"/>
            </a:schemeClr>
          </a:solidFill>
          <a:ln w="28575">
            <a:solidFill>
              <a:srgbClr val="C00000"/>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9" name="8 Rectángulo"/>
          <p:cNvSpPr/>
          <p:nvPr/>
        </p:nvSpPr>
        <p:spPr>
          <a:xfrm>
            <a:off x="2005960" y="1905000"/>
            <a:ext cx="1649597" cy="1905000"/>
          </a:xfrm>
          <a:prstGeom prst="rect">
            <a:avLst/>
          </a:prstGeom>
          <a:solidFill>
            <a:schemeClr val="tx1">
              <a:lumMod val="95000"/>
              <a:alpha val="66000"/>
            </a:schemeClr>
          </a:solidFill>
          <a:ln w="28575">
            <a:solidFill>
              <a:srgbClr val="C00000"/>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0" name="9 Rectángulo"/>
          <p:cNvSpPr/>
          <p:nvPr/>
        </p:nvSpPr>
        <p:spPr>
          <a:xfrm>
            <a:off x="2005960" y="3810000"/>
            <a:ext cx="1649597" cy="1905000"/>
          </a:xfrm>
          <a:prstGeom prst="rect">
            <a:avLst/>
          </a:prstGeom>
          <a:solidFill>
            <a:schemeClr val="tx1">
              <a:lumMod val="95000"/>
              <a:alpha val="66000"/>
            </a:schemeClr>
          </a:solidFill>
          <a:ln w="28575">
            <a:solidFill>
              <a:srgbClr val="C00000"/>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1" name="10 Rectángulo"/>
          <p:cNvSpPr/>
          <p:nvPr/>
        </p:nvSpPr>
        <p:spPr>
          <a:xfrm>
            <a:off x="3655557" y="3810000"/>
            <a:ext cx="1710693" cy="1905000"/>
          </a:xfrm>
          <a:prstGeom prst="rect">
            <a:avLst/>
          </a:prstGeom>
          <a:solidFill>
            <a:schemeClr val="tx1">
              <a:lumMod val="95000"/>
              <a:alpha val="66000"/>
            </a:schemeClr>
          </a:solidFill>
          <a:ln w="28575">
            <a:solidFill>
              <a:srgbClr val="C00000"/>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2" name="11 Rectángulo"/>
          <p:cNvSpPr/>
          <p:nvPr/>
        </p:nvSpPr>
        <p:spPr>
          <a:xfrm>
            <a:off x="3655557" y="1897064"/>
            <a:ext cx="1710693" cy="1912937"/>
          </a:xfrm>
          <a:prstGeom prst="rect">
            <a:avLst/>
          </a:prstGeom>
          <a:solidFill>
            <a:schemeClr val="tx1">
              <a:lumMod val="95000"/>
              <a:alpha val="66000"/>
            </a:schemeClr>
          </a:solidFill>
          <a:ln w="28575">
            <a:solidFill>
              <a:srgbClr val="C00000"/>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3" name="12 Rectángulo"/>
          <p:cNvSpPr/>
          <p:nvPr/>
        </p:nvSpPr>
        <p:spPr>
          <a:xfrm>
            <a:off x="5366251" y="1905000"/>
            <a:ext cx="1771790" cy="1905000"/>
          </a:xfrm>
          <a:prstGeom prst="rect">
            <a:avLst/>
          </a:prstGeom>
          <a:solidFill>
            <a:schemeClr val="tx1">
              <a:lumMod val="95000"/>
              <a:alpha val="66000"/>
            </a:schemeClr>
          </a:solidFill>
          <a:ln w="28575">
            <a:solidFill>
              <a:srgbClr val="C00000"/>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4" name="13 Rectángulo"/>
          <p:cNvSpPr/>
          <p:nvPr/>
        </p:nvSpPr>
        <p:spPr>
          <a:xfrm>
            <a:off x="5366251" y="3810000"/>
            <a:ext cx="1771790" cy="1905000"/>
          </a:xfrm>
          <a:prstGeom prst="rect">
            <a:avLst/>
          </a:prstGeom>
          <a:solidFill>
            <a:schemeClr val="tx1">
              <a:lumMod val="95000"/>
              <a:alpha val="66000"/>
            </a:schemeClr>
          </a:solidFill>
          <a:ln w="28575">
            <a:solidFill>
              <a:srgbClr val="C00000"/>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16" name="15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5000"/>
                                        <p:tgtEl>
                                          <p:spTgt spid="14"/>
                                        </p:tgtEl>
                                      </p:cBhvr>
                                    </p:animEffect>
                                    <p:set>
                                      <p:cBhvr>
                                        <p:cTn id="31" dur="1" fill="hold">
                                          <p:stCondLst>
                                            <p:cond delay="4999"/>
                                          </p:stCondLst>
                                        </p:cTn>
                                        <p:tgtEl>
                                          <p:spTgt spid="14"/>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0" fill="hold"/>
                                        <p:tgtEl>
                                          <p:spTgt spid="5"/>
                                        </p:tgtEl>
                                        <p:attrNameLst>
                                          <p:attrName>ppt_w</p:attrName>
                                        </p:attrNameLst>
                                      </p:cBhvr>
                                      <p:tavLst>
                                        <p:tav tm="0">
                                          <p:val>
                                            <p:strVal val="4/3*#ppt_w"/>
                                          </p:val>
                                        </p:tav>
                                        <p:tav tm="100000">
                                          <p:val>
                                            <p:strVal val="#ppt_w"/>
                                          </p:val>
                                        </p:tav>
                                      </p:tavLst>
                                    </p:anim>
                                    <p:anim calcmode="lin" valueType="num">
                                      <p:cBhvr>
                                        <p:cTn id="35" dur="5000" fill="hold"/>
                                        <p:tgtEl>
                                          <p:spTgt spid="5"/>
                                        </p:tgtEl>
                                        <p:attrNameLst>
                                          <p:attrName>ppt_h</p:attrName>
                                        </p:attrNameLst>
                                      </p:cBhvr>
                                      <p:tavLst>
                                        <p:tav tm="0">
                                          <p:val>
                                            <p:strVal val="4/3*#ppt_h"/>
                                          </p:val>
                                        </p:tav>
                                        <p:tav tm="100000">
                                          <p:val>
                                            <p:strVal val="#ppt_h"/>
                                          </p:val>
                                        </p:tav>
                                      </p:tavLst>
                                    </p:anim>
                                  </p:childTnLst>
                                </p:cTn>
                              </p:par>
                              <p:par>
                                <p:cTn id="36" presetID="14" presetClass="entr" presetSubtype="5"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vertical)">
                                      <p:cBhvr>
                                        <p:cTn id="38" dur="5000"/>
                                        <p:tgtEl>
                                          <p:spTgt spid="15"/>
                                        </p:tgtEl>
                                      </p:cBhvr>
                                    </p:animEffect>
                                  </p:childTnLst>
                                </p:cTn>
                              </p:par>
                            </p:childTnLst>
                          </p:cTn>
                        </p:par>
                        <p:par>
                          <p:cTn id="39" fill="hold">
                            <p:stCondLst>
                              <p:cond delay="5000"/>
                            </p:stCondLst>
                            <p:childTnLst>
                              <p:par>
                                <p:cTn id="40" presetID="10" presetClass="entr" presetSubtype="0" fill="hold" nodeType="after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5" name="4 Triángulo rectángulo"/>
          <p:cNvSpPr/>
          <p:nvPr/>
        </p:nvSpPr>
        <p:spPr>
          <a:xfrm>
            <a:off x="0" y="0"/>
            <a:ext cx="9144000" cy="5715000"/>
          </a:xfrm>
          <a:prstGeom prst="rtTriangle">
            <a:avLst/>
          </a:prstGeom>
          <a:solidFill>
            <a:schemeClr val="accent5">
              <a:lumMod val="60000"/>
              <a:lumOff val="40000"/>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6" name="5 Triángulo rectángulo"/>
          <p:cNvSpPr/>
          <p:nvPr/>
        </p:nvSpPr>
        <p:spPr>
          <a:xfrm flipH="1" flipV="1">
            <a:off x="-4" y="-1"/>
            <a:ext cx="9144003" cy="5715000"/>
          </a:xfrm>
          <a:prstGeom prst="rtTriangle">
            <a:avLst/>
          </a:prstGeom>
          <a:solidFill>
            <a:schemeClr val="accent5">
              <a:lumMod val="60000"/>
              <a:lumOff val="40000"/>
              <a:alpha val="80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7" name="6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10" presetClass="entr" presetSubtype="0"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610137-1024x768-smallbay-1920x1080.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10" name="9 Rectángulo"/>
          <p:cNvSpPr/>
          <p:nvPr/>
        </p:nvSpPr>
        <p:spPr>
          <a:xfrm>
            <a:off x="1" y="0"/>
            <a:ext cx="9143999" cy="5715000"/>
          </a:xfrm>
          <a:prstGeom prst="rect">
            <a:avLst/>
          </a:prstGeom>
          <a:solidFill>
            <a:schemeClr val="accent3">
              <a:lumMod val="50000"/>
              <a:alpha val="6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9" name="8 Rectángulo"/>
          <p:cNvSpPr/>
          <p:nvPr/>
        </p:nvSpPr>
        <p:spPr>
          <a:xfrm>
            <a:off x="250825" y="217489"/>
            <a:ext cx="8642350" cy="5280025"/>
          </a:xfrm>
          <a:prstGeom prst="rect">
            <a:avLst/>
          </a:prstGeom>
          <a:solidFill>
            <a:schemeClr val="accent3">
              <a:lumMod val="75000"/>
              <a:alpha val="68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6" name="5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wipe dir="d"/>
      </p:transition>
    </mc:Choice>
    <mc:Fallback xmlns="">
      <p:transition spd="slow">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10"/>
                                        </p:tgtEl>
                                      </p:cBhvr>
                                    </p:animEffect>
                                    <p:set>
                                      <p:cBhvr>
                                        <p:cTn id="10" dur="1" fill="hold">
                                          <p:stCondLst>
                                            <p:cond delay="4999"/>
                                          </p:stCondLst>
                                        </p:cTn>
                                        <p:tgtEl>
                                          <p:spTgt spid="10"/>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strVal val="4/3*#ppt_w"/>
                                          </p:val>
                                        </p:tav>
                                        <p:tav tm="100000">
                                          <p:val>
                                            <p:strVal val="#ppt_w"/>
                                          </p:val>
                                        </p:tav>
                                      </p:tavLst>
                                    </p:anim>
                                    <p:anim calcmode="lin" valueType="num">
                                      <p:cBhvr>
                                        <p:cTn id="14" dur="5000" fill="hold"/>
                                        <p:tgtEl>
                                          <p:spTgt spid="5"/>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10"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rgbClr val="009900"/>
          </a:solidFill>
          <a:ln>
            <a:noFill/>
          </a:ln>
        </p:spPr>
        <p:style>
          <a:lnRef idx="2">
            <a:schemeClr val="accent1">
              <a:shade val="50000"/>
            </a:schemeClr>
          </a:lnRef>
          <a:fillRef idx="1">
            <a:schemeClr val="accent1"/>
          </a:fillRef>
          <a:effectRef idx="0">
            <a:schemeClr val="accent1"/>
          </a:effectRef>
          <a:fontRef idx="minor">
            <a:schemeClr val="lt1"/>
          </a:fontRef>
        </p:style>
        <p:txBody>
          <a:bodyPr lIns="74432" tIns="37216" rIns="74432" bIns="37216" rtlCol="0" anchor="ctr"/>
          <a:lstStyle/>
          <a:p>
            <a:pPr algn="ctr"/>
            <a:endParaRPr lang="es-ES"/>
          </a:p>
        </p:txBody>
      </p:sp>
      <p:pic>
        <p:nvPicPr>
          <p:cNvPr id="4" name="3 Imagen" descr="Boxing-008.jpg"/>
          <p:cNvPicPr>
            <a:picLocks noChangeAspect="1"/>
          </p:cNvPicPr>
          <p:nvPr/>
        </p:nvPicPr>
        <p:blipFill>
          <a:blip r:embed="rId2"/>
          <a:stretch>
            <a:fillRect/>
          </a:stretch>
        </p:blipFill>
        <p:spPr bwMode="auto">
          <a:xfrm>
            <a:off x="1975725" y="0"/>
            <a:ext cx="5192550"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5" name="4 Rectángulo"/>
          <p:cNvSpPr/>
          <p:nvPr/>
        </p:nvSpPr>
        <p:spPr>
          <a:xfrm>
            <a:off x="2250344" y="0"/>
            <a:ext cx="4704408" cy="5715000"/>
          </a:xfrm>
          <a:prstGeom prst="rect">
            <a:avLst/>
          </a:prstGeom>
          <a:solidFill>
            <a:schemeClr val="accent3">
              <a:lumMod val="75000"/>
              <a:alpha val="7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6" name="5 Rectángulo"/>
          <p:cNvSpPr/>
          <p:nvPr/>
        </p:nvSpPr>
        <p:spPr>
          <a:xfrm>
            <a:off x="2494729" y="265212"/>
            <a:ext cx="4215637" cy="5184576"/>
          </a:xfrm>
          <a:prstGeom prst="rect">
            <a:avLst/>
          </a:prstGeom>
          <a:solidFill>
            <a:schemeClr val="accent3">
              <a:lumMod val="50000"/>
              <a:alpha val="7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8" name="7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comb/>
      </p:transition>
    </mc:Choice>
    <mc:Fallback xmlns="">
      <p:transition spd="slow">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par>
                          <p:cTn id="18" fill="hold">
                            <p:stCondLst>
                              <p:cond delay="5000"/>
                            </p:stCondLst>
                            <p:childTnLst>
                              <p:par>
                                <p:cTn id="19" presetID="10" presetClass="entr" presetSubtype="0"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lor Negr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4" name="3 Imagen" descr="Pulsar raton 3.gif"/>
          <p:cNvPicPr>
            <a:picLocks noChangeAspect="1"/>
          </p:cNvPicPr>
          <p:nvPr/>
        </p:nvPicPr>
        <p:blipFill>
          <a:blip r:embed="rId3" cstate="print"/>
          <a:stretch>
            <a:fillRect/>
          </a:stretch>
        </p:blipFill>
        <p:spPr>
          <a:xfrm>
            <a:off x="7164288" y="4513684"/>
            <a:ext cx="1445528" cy="792088"/>
          </a:xfrm>
          <a:prstGeom prst="rect">
            <a:avLst/>
          </a:prstGeom>
        </p:spPr>
      </p:pic>
      <p:sp>
        <p:nvSpPr>
          <p:cNvPr id="5" name="4 CuadroTexto"/>
          <p:cNvSpPr txBox="1"/>
          <p:nvPr/>
        </p:nvSpPr>
        <p:spPr>
          <a:xfrm>
            <a:off x="571472" y="428608"/>
            <a:ext cx="7929618" cy="1631216"/>
          </a:xfrm>
          <a:prstGeom prst="rect">
            <a:avLst/>
          </a:prstGeom>
          <a:noFill/>
        </p:spPr>
        <p:txBody>
          <a:bodyPr wrap="square" rtlCol="0">
            <a:spAutoFit/>
          </a:bodyPr>
          <a:lstStyle/>
          <a:p>
            <a:r>
              <a:rPr lang="es-ES" sz="2000" i="1" dirty="0" smtClean="0">
                <a:effectLst>
                  <a:outerShdw blurRad="38100" dist="38100" dir="2700000" algn="tl">
                    <a:srgbClr val="000000">
                      <a:alpha val="43137"/>
                    </a:srgbClr>
                  </a:outerShdw>
                </a:effectLst>
                <a:latin typeface="Lucida Bright" pitchFamily="18" charset="0"/>
              </a:rPr>
              <a:t>Jaimito le dice a su madre:</a:t>
            </a:r>
          </a:p>
          <a:p>
            <a:r>
              <a:rPr lang="es-ES" sz="2000" i="1" dirty="0" smtClean="0">
                <a:effectLst>
                  <a:outerShdw blurRad="38100" dist="38100" dir="2700000" algn="tl">
                    <a:srgbClr val="000000">
                      <a:alpha val="43137"/>
                    </a:srgbClr>
                  </a:outerShdw>
                </a:effectLst>
                <a:latin typeface="Lucida Bright" pitchFamily="18" charset="0"/>
              </a:rPr>
              <a:t>—Mamá, mamá, ¿sabes lo que te voy a regalar por Navidad? ¡Un jarrón precioso para que pongas en él todas las flores! </a:t>
            </a:r>
          </a:p>
          <a:p>
            <a:r>
              <a:rPr lang="es-ES" sz="2000" i="1" dirty="0" smtClean="0">
                <a:effectLst>
                  <a:outerShdw blurRad="38100" dist="38100" dir="2700000" algn="tl">
                    <a:srgbClr val="000000">
                      <a:alpha val="43137"/>
                    </a:srgbClr>
                  </a:outerShdw>
                </a:effectLst>
                <a:latin typeface="Lucida Bright" pitchFamily="18" charset="0"/>
              </a:rPr>
              <a:t>—Gracias cariño, pero no hace falta, ya tenemos un jarrón.</a:t>
            </a:r>
          </a:p>
          <a:p>
            <a:r>
              <a:rPr lang="es-ES" sz="2000" i="1" dirty="0" smtClean="0">
                <a:effectLst>
                  <a:outerShdw blurRad="38100" dist="38100" dir="2700000" algn="tl">
                    <a:srgbClr val="000000">
                      <a:alpha val="43137"/>
                    </a:srgbClr>
                  </a:outerShdw>
                </a:effectLst>
                <a:latin typeface="Lucida Bright" pitchFamily="18" charset="0"/>
              </a:rPr>
              <a:t>—No, mamá, no lo tenemos, acabo de romperlo…</a:t>
            </a:r>
          </a:p>
        </p:txBody>
      </p:sp>
      <p:sp>
        <p:nvSpPr>
          <p:cNvPr id="6" name="5 CuadroTexto"/>
          <p:cNvSpPr txBox="1"/>
          <p:nvPr/>
        </p:nvSpPr>
        <p:spPr>
          <a:xfrm>
            <a:off x="571472" y="2285996"/>
            <a:ext cx="8072494" cy="1323439"/>
          </a:xfrm>
          <a:prstGeom prst="rect">
            <a:avLst/>
          </a:prstGeom>
          <a:noFill/>
        </p:spPr>
        <p:txBody>
          <a:bodyPr wrap="square" rtlCol="0">
            <a:spAutoFit/>
          </a:bodyPr>
          <a:lstStyle/>
          <a:p>
            <a:r>
              <a:rPr lang="es-ES" sz="2000" i="1" dirty="0" smtClean="0">
                <a:effectLst>
                  <a:outerShdw blurRad="38100" dist="38100" dir="2700000" algn="tl">
                    <a:srgbClr val="000000">
                      <a:alpha val="43137"/>
                    </a:srgbClr>
                  </a:outerShdw>
                </a:effectLst>
                <a:latin typeface="Lucida Bright" pitchFamily="18" charset="0"/>
              </a:rPr>
              <a:t>Organizando la cena de Navidad con los amigos:</a:t>
            </a:r>
          </a:p>
          <a:p>
            <a:r>
              <a:rPr lang="es-ES" sz="2000" i="1" dirty="0" smtClean="0">
                <a:effectLst>
                  <a:outerShdw blurRad="38100" dist="38100" dir="2700000" algn="tl">
                    <a:srgbClr val="000000">
                      <a:alpha val="43137"/>
                    </a:srgbClr>
                  </a:outerShdw>
                </a:effectLst>
                <a:latin typeface="Lucida Bright" pitchFamily="18" charset="0"/>
              </a:rPr>
              <a:t>—Tú traes el jamón, tú el whisky, tú los langostinos, tú algo rico para el postre…</a:t>
            </a:r>
          </a:p>
          <a:p>
            <a:r>
              <a:rPr lang="es-ES" sz="2000" i="1" dirty="0" smtClean="0">
                <a:effectLst>
                  <a:outerShdw blurRad="38100" dist="38100" dir="2700000" algn="tl">
                    <a:srgbClr val="000000">
                      <a:alpha val="43137"/>
                    </a:srgbClr>
                  </a:outerShdw>
                </a:effectLst>
                <a:latin typeface="Lucida Bright" pitchFamily="18" charset="0"/>
              </a:rPr>
              <a:t>—¿Y yo? —Tú ron. —¿De </a:t>
            </a:r>
            <a:r>
              <a:rPr lang="es-ES" sz="2000" i="1" dirty="0" err="1" smtClean="0">
                <a:effectLst>
                  <a:outerShdw blurRad="38100" dist="38100" dir="2700000" algn="tl">
                    <a:srgbClr val="000000">
                      <a:alpha val="43137"/>
                    </a:srgbClr>
                  </a:outerShdw>
                </a:effectLst>
                <a:latin typeface="Lucida Bright" pitchFamily="18" charset="0"/>
              </a:rPr>
              <a:t>Suchard</a:t>
            </a:r>
            <a:r>
              <a:rPr lang="es-ES" sz="2000" i="1" dirty="0" smtClean="0">
                <a:effectLst>
                  <a:outerShdw blurRad="38100" dist="38100" dir="2700000" algn="tl">
                    <a:srgbClr val="000000">
                      <a:alpha val="43137"/>
                    </a:srgbClr>
                  </a:outerShdw>
                </a:effectLst>
                <a:latin typeface="Lucida Bright" pitchFamily="18" charset="0"/>
              </a:rPr>
              <a:t>? —Tú no vienes.</a:t>
            </a:r>
            <a:endParaRPr lang="es-ES" sz="2000" i="1" dirty="0">
              <a:effectLst>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642910" y="3929070"/>
            <a:ext cx="7572428" cy="1015663"/>
          </a:xfrm>
          <a:prstGeom prst="rect">
            <a:avLst/>
          </a:prstGeom>
          <a:noFill/>
        </p:spPr>
        <p:txBody>
          <a:bodyPr wrap="square" rtlCol="0">
            <a:spAutoFit/>
          </a:bodyPr>
          <a:lstStyle/>
          <a:p>
            <a:r>
              <a:rPr lang="es-ES" sz="2000" i="1" dirty="0" smtClean="0">
                <a:effectLst>
                  <a:outerShdw blurRad="38100" dist="38100" dir="2700000" algn="tl">
                    <a:srgbClr val="000000">
                      <a:alpha val="43137"/>
                    </a:srgbClr>
                  </a:outerShdw>
                </a:effectLst>
                <a:latin typeface="Lucida Bright" pitchFamily="18" charset="0"/>
              </a:rPr>
              <a:t>Están dos árboles de Navidad hablando cuando de repente se cae uno de ellos. El otro le pregunta: —Tronco, ¿qué te ha pasado? —Nada, que se me fueron las luces.</a:t>
            </a:r>
          </a:p>
        </p:txBody>
      </p:sp>
    </p:spTree>
  </p:cSld>
  <p:clrMapOvr>
    <a:masterClrMapping/>
  </p:clrMapOvr>
  <mc:AlternateContent xmlns:mc="http://schemas.openxmlformats.org/markup-compatibility/2006" xmlns:p14="http://schemas.microsoft.com/office/powerpoint/2010/main">
    <mc:Choice Requires="p14">
      <p:transition spd="slow" p14:dur="25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par>
                                <p:cTn id="11" presetID="40" presetClass="entr" presetSubtype="0" fill="hold" grpId="0" nodeType="withEffect">
                                  <p:stCondLst>
                                    <p:cond delay="15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childTnLst>
                                </p:cTn>
                              </p:par>
                            </p:childTnLst>
                          </p:cTn>
                        </p:par>
                        <p:par>
                          <p:cTn id="16" fill="hold">
                            <p:stCondLst>
                              <p:cond delay="227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par>
                          <p:cTn id="22" fill="hold">
                            <p:stCondLst>
                              <p:cond delay="379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342375.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9" name="8 Rectángulo"/>
          <p:cNvSpPr/>
          <p:nvPr/>
        </p:nvSpPr>
        <p:spPr>
          <a:xfrm>
            <a:off x="1" y="0"/>
            <a:ext cx="9143999" cy="5715000"/>
          </a:xfrm>
          <a:prstGeom prst="rect">
            <a:avLst/>
          </a:prstGeom>
          <a:solidFill>
            <a:schemeClr val="accent6">
              <a:lumMod val="40000"/>
              <a:lumOff val="60000"/>
              <a:alpha val="69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0" name="9 Rectángulo"/>
          <p:cNvSpPr/>
          <p:nvPr/>
        </p:nvSpPr>
        <p:spPr>
          <a:xfrm>
            <a:off x="1" y="0"/>
            <a:ext cx="9143999" cy="5715000"/>
          </a:xfrm>
          <a:prstGeom prst="rect">
            <a:avLst/>
          </a:prstGeom>
          <a:solidFill>
            <a:schemeClr val="accent6">
              <a:lumMod val="20000"/>
              <a:lumOff val="80000"/>
              <a:alpha val="69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5" name="4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prism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0"/>
                                  </p:stCondLst>
                                  <p:childTnLst>
                                    <p:animEffect transition="out" filter="barn(outHorizontal)">
                                      <p:cBhvr>
                                        <p:cTn id="6" dur="5000"/>
                                        <p:tgtEl>
                                          <p:spTgt spid="10"/>
                                        </p:tgtEl>
                                      </p:cBhvr>
                                    </p:animEffect>
                                    <p:set>
                                      <p:cBhvr>
                                        <p:cTn id="7" dur="1" fill="hold">
                                          <p:stCondLst>
                                            <p:cond delay="4999"/>
                                          </p:stCondLst>
                                        </p:cTn>
                                        <p:tgtEl>
                                          <p:spTgt spid="10"/>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childTnLst>
                          </p:cTn>
                        </p:par>
                        <p:par>
                          <p:cTn id="14" fill="hold">
                            <p:stCondLst>
                              <p:cond delay="5000"/>
                            </p:stCondLst>
                            <p:childTnLst>
                              <p:par>
                                <p:cTn id="15" presetID="10"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3 Imagen" descr="4362323046_0485a12716_o.jpg"/>
          <p:cNvPicPr>
            <a:picLocks noChangeAspect="1"/>
          </p:cNvPicPr>
          <p:nvPr/>
        </p:nvPicPr>
        <p:blipFill>
          <a:blip r:embed="rId2"/>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p:spPr>
      </p:pic>
      <p:sp>
        <p:nvSpPr>
          <p:cNvPr id="10" name="9 Rectángulo"/>
          <p:cNvSpPr/>
          <p:nvPr/>
        </p:nvSpPr>
        <p:spPr>
          <a:xfrm>
            <a:off x="1" y="0"/>
            <a:ext cx="9144000" cy="5715000"/>
          </a:xfrm>
          <a:prstGeom prst="rect">
            <a:avLst/>
          </a:prstGeom>
          <a:solidFill>
            <a:schemeClr val="accent5">
              <a:lumMod val="40000"/>
              <a:lumOff val="60000"/>
              <a:alpha val="67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4" name="3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prism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5000"/>
                                        <p:tgtEl>
                                          <p:spTgt spid="10"/>
                                        </p:tgtEl>
                                      </p:cBhvr>
                                    </p:animEffect>
                                    <p:set>
                                      <p:cBhvr>
                                        <p:cTn id="7" dur="1" fill="hold">
                                          <p:stCondLst>
                                            <p:cond delay="4999"/>
                                          </p:stCondLst>
                                        </p:cTn>
                                        <p:tgtEl>
                                          <p:spTgt spid="10"/>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26626"/>
                                        </p:tgtEl>
                                        <p:attrNameLst>
                                          <p:attrName>style.visibility</p:attrName>
                                        </p:attrNameLst>
                                      </p:cBhvr>
                                      <p:to>
                                        <p:strVal val="visible"/>
                                      </p:to>
                                    </p:set>
                                    <p:animEffect transition="in" filter="plus(out)">
                                      <p:cBhvr>
                                        <p:cTn id="10" dur="5000"/>
                                        <p:tgtEl>
                                          <p:spTgt spid="26626"/>
                                        </p:tgtEl>
                                      </p:cBhvr>
                                    </p:animEffect>
                                  </p:childTnLst>
                                </p:cTn>
                              </p:par>
                              <p:par>
                                <p:cTn id="11" presetID="23" presetClass="entr" presetSubtype="272" fill="hold" nodeType="withEffect">
                                  <p:stCondLst>
                                    <p:cond delay="0"/>
                                  </p:stCondLst>
                                  <p:childTnLst>
                                    <p:set>
                                      <p:cBhvr>
                                        <p:cTn id="12" dur="1" fill="hold">
                                          <p:stCondLst>
                                            <p:cond delay="0"/>
                                          </p:stCondLst>
                                        </p:cTn>
                                        <p:tgtEl>
                                          <p:spTgt spid="26626"/>
                                        </p:tgtEl>
                                        <p:attrNameLst>
                                          <p:attrName>style.visibility</p:attrName>
                                        </p:attrNameLst>
                                      </p:cBhvr>
                                      <p:to>
                                        <p:strVal val="visible"/>
                                      </p:to>
                                    </p:set>
                                    <p:anim calcmode="lin" valueType="num">
                                      <p:cBhvr>
                                        <p:cTn id="13" dur="5000" fill="hold"/>
                                        <p:tgtEl>
                                          <p:spTgt spid="26626"/>
                                        </p:tgtEl>
                                        <p:attrNameLst>
                                          <p:attrName>ppt_w</p:attrName>
                                        </p:attrNameLst>
                                      </p:cBhvr>
                                      <p:tavLst>
                                        <p:tav tm="0">
                                          <p:val>
                                            <p:strVal val="2/3*#ppt_w"/>
                                          </p:val>
                                        </p:tav>
                                        <p:tav tm="100000">
                                          <p:val>
                                            <p:strVal val="#ppt_w"/>
                                          </p:val>
                                        </p:tav>
                                      </p:tavLst>
                                    </p:anim>
                                    <p:anim calcmode="lin" valueType="num">
                                      <p:cBhvr>
                                        <p:cTn id="14" dur="5000" fill="hold"/>
                                        <p:tgtEl>
                                          <p:spTgt spid="26626"/>
                                        </p:tgtEl>
                                        <p:attrNameLst>
                                          <p:attrName>ppt_h</p:attrName>
                                        </p:attrNameLst>
                                      </p:cBhvr>
                                      <p:tavLst>
                                        <p:tav tm="0">
                                          <p:val>
                                            <p:strVal val="2/3*#ppt_h"/>
                                          </p:val>
                                        </p:tav>
                                        <p:tav tm="100000">
                                          <p:val>
                                            <p:strVal val="#ppt_h"/>
                                          </p:val>
                                        </p:tav>
                                      </p:tavLst>
                                    </p:anim>
                                  </p:childTnLst>
                                </p:cTn>
                              </p:par>
                            </p:childTnLst>
                          </p:cTn>
                        </p:par>
                        <p:par>
                          <p:cTn id="15" fill="hold">
                            <p:stCondLst>
                              <p:cond delay="5000"/>
                            </p:stCondLst>
                            <p:childTnLst>
                              <p:par>
                                <p:cTn id="16" presetID="10" presetClass="entr" presetSubtype="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3 Imagen" descr="Color 02.jpg"/>
          <p:cNvPicPr>
            <a:picLocks noChangeAspect="1"/>
          </p:cNvPicPr>
          <p:nvPr/>
        </p:nvPicPr>
        <p:blipFill>
          <a:blip r:embed="rId2"/>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p:spPr>
      </p:pic>
      <p:pic>
        <p:nvPicPr>
          <p:cNvPr id="5" name="4 Imagen" descr="Marron oscuro.jpg"/>
          <p:cNvPicPr>
            <a:picLocks noChangeAspect="1"/>
          </p:cNvPicPr>
          <p:nvPr/>
        </p:nvPicPr>
        <p:blipFill>
          <a:blip r:embed="rId2"/>
          <a:stretch>
            <a:fillRect/>
          </a:stretch>
        </p:blipFill>
        <p:spPr bwMode="auto">
          <a:xfrm>
            <a:off x="0" y="1"/>
            <a:ext cx="9144000" cy="5715000"/>
          </a:xfrm>
          <a:prstGeom prst="rect">
            <a:avLst/>
          </a:prstGeom>
          <a:noFill/>
          <a:ln w="9525">
            <a:noFill/>
            <a:miter lim="800000"/>
            <a:headEnd/>
            <a:tailEnd/>
          </a:ln>
          <a:effectLst>
            <a:outerShdw blurRad="44450" dist="27940" dir="5400000" algn="ctr">
              <a:srgbClr val="000000">
                <a:alpha val="32000"/>
              </a:srgbClr>
            </a:outerShdw>
          </a:effectLst>
        </p:spPr>
      </p:pic>
      <p:pic>
        <p:nvPicPr>
          <p:cNvPr id="7" name="6 Imagen" descr="45.jpg"/>
          <p:cNvPicPr>
            <a:picLocks noChangeAspect="1"/>
          </p:cNvPicPr>
          <p:nvPr/>
        </p:nvPicPr>
        <p:blipFill>
          <a:blip r:embed="rId2"/>
          <a:stretch>
            <a:fillRect/>
          </a:stretch>
        </p:blipFill>
        <p:spPr>
          <a:xfrm>
            <a:off x="0" y="0"/>
            <a:ext cx="9144000" cy="5715000"/>
          </a:xfrm>
          <a:prstGeom prst="rect">
            <a:avLst/>
          </a:prstGeom>
          <a:ln>
            <a:noFill/>
          </a:ln>
          <a:effectLst>
            <a:outerShdw blurRad="44450" dist="27940" dir="5400000" algn="ctr">
              <a:srgbClr val="000000">
                <a:alpha val="32000"/>
              </a:srgbClr>
            </a:outerShdw>
          </a:effectLst>
        </p:spPr>
      </p:pic>
      <p:pic>
        <p:nvPicPr>
          <p:cNvPr id="6" name="5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ppt_w"/>
                                          </p:val>
                                        </p:tav>
                                      </p:tavLst>
                                    </p:anim>
                                    <p:anim calcmode="lin" valueType="num">
                                      <p:cBhvr>
                                        <p:cTn id="7" dur="5000"/>
                                        <p:tgtEl>
                                          <p:spTgt spid="5"/>
                                        </p:tgtEl>
                                        <p:attrNameLst>
                                          <p:attrName>ppt_h</p:attrName>
                                        </p:attrNameLst>
                                      </p:cBhvr>
                                      <p:tavLst>
                                        <p:tav tm="0">
                                          <p:val>
                                            <p:strVal val="ppt_h"/>
                                          </p:val>
                                        </p:tav>
                                        <p:tav tm="100000">
                                          <p:val>
                                            <p:strVal val="4*ppt_h"/>
                                          </p:val>
                                        </p:tav>
                                      </p:tavLst>
                                    </p:anim>
                                    <p:set>
                                      <p:cBhvr>
                                        <p:cTn id="8" dur="1" fill="hold">
                                          <p:stCondLst>
                                            <p:cond delay="4999"/>
                                          </p:stCondLst>
                                        </p:cTn>
                                        <p:tgtEl>
                                          <p:spTgt spid="5"/>
                                        </p:tgtEl>
                                        <p:attrNameLst>
                                          <p:attrName>style.visibility</p:attrName>
                                        </p:attrNameLst>
                                      </p:cBhvr>
                                      <p:to>
                                        <p:strVal val="hidden"/>
                                      </p:to>
                                    </p:set>
                                  </p:childTnLst>
                                </p:cTn>
                              </p:par>
                              <p:par>
                                <p:cTn id="9" presetID="9" presetClass="exit" presetSubtype="0" fill="hold" nodeType="withEffect">
                                  <p:stCondLst>
                                    <p:cond delay="0"/>
                                  </p:stCondLst>
                                  <p:childTnLst>
                                    <p:animEffect transition="out" filter="dissolv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5000"/>
                                        <p:tgtEl>
                                          <p:spTgt spid="7"/>
                                        </p:tgtEl>
                                        <p:attrNameLst>
                                          <p:attrName>ppt_w</p:attrName>
                                        </p:attrNameLst>
                                      </p:cBhvr>
                                      <p:tavLst>
                                        <p:tav tm="0">
                                          <p:val>
                                            <p:strVal val="ppt_w"/>
                                          </p:val>
                                        </p:tav>
                                        <p:tav tm="100000">
                                          <p:val>
                                            <p:fltVal val="0"/>
                                          </p:val>
                                        </p:tav>
                                      </p:tavLst>
                                    </p:anim>
                                    <p:anim calcmode="lin" valueType="num">
                                      <p:cBhvr>
                                        <p:cTn id="14" dur="5000"/>
                                        <p:tgtEl>
                                          <p:spTgt spid="7"/>
                                        </p:tgtEl>
                                        <p:attrNameLst>
                                          <p:attrName>ppt_h</p:attrName>
                                        </p:attrNameLst>
                                      </p:cBhvr>
                                      <p:tavLst>
                                        <p:tav tm="0">
                                          <p:val>
                                            <p:strVal val="ppt_h"/>
                                          </p:val>
                                        </p:tav>
                                        <p:tav tm="100000">
                                          <p:val>
                                            <p:fltVal val="0"/>
                                          </p:val>
                                        </p:tav>
                                      </p:tavLst>
                                    </p:anim>
                                    <p:set>
                                      <p:cBhvr>
                                        <p:cTn id="15" dur="1" fill="hold">
                                          <p:stCondLst>
                                            <p:cond delay="4999"/>
                                          </p:stCondLst>
                                        </p:cTn>
                                        <p:tgtEl>
                                          <p:spTgt spid="7"/>
                                        </p:tgtEl>
                                        <p:attrNameLst>
                                          <p:attrName>style.visibility</p:attrName>
                                        </p:attrNameLst>
                                      </p:cBhvr>
                                      <p:to>
                                        <p:strVal val="hidden"/>
                                      </p:to>
                                    </p:set>
                                  </p:childTnLst>
                                </p:cTn>
                              </p:par>
                              <p:par>
                                <p:cTn id="16" presetID="9" presetClass="exit" presetSubtype="0" fill="hold" nodeType="withEffect">
                                  <p:stCondLst>
                                    <p:cond delay="0"/>
                                  </p:stCondLst>
                                  <p:childTnLst>
                                    <p:animEffect transition="out" filter="dissolve">
                                      <p:cBhvr>
                                        <p:cTn id="17" dur="5000"/>
                                        <p:tgtEl>
                                          <p:spTgt spid="7"/>
                                        </p:tgtEl>
                                      </p:cBhvr>
                                    </p:animEffect>
                                    <p:set>
                                      <p:cBhvr>
                                        <p:cTn id="18" dur="1" fill="hold">
                                          <p:stCondLst>
                                            <p:cond delay="4999"/>
                                          </p:stCondLst>
                                        </p:cTn>
                                        <p:tgtEl>
                                          <p:spTgt spid="7"/>
                                        </p:tgtEl>
                                        <p:attrNameLst>
                                          <p:attrName>style.visibility</p:attrName>
                                        </p:attrNameLst>
                                      </p:cBhvr>
                                      <p:to>
                                        <p:strVal val="hidden"/>
                                      </p:to>
                                    </p:set>
                                  </p:childTnLst>
                                </p:cTn>
                              </p:par>
                              <p:par>
                                <p:cTn id="19" presetID="55" presetClass="entr" presetSubtype="0" fill="hold" nodeType="withEffect">
                                  <p:stCondLst>
                                    <p:cond delay="0"/>
                                  </p:stCondLst>
                                  <p:childTnLst>
                                    <p:set>
                                      <p:cBhvr>
                                        <p:cTn id="20" dur="1" fill="hold">
                                          <p:stCondLst>
                                            <p:cond delay="0"/>
                                          </p:stCondLst>
                                        </p:cTn>
                                        <p:tgtEl>
                                          <p:spTgt spid="5122"/>
                                        </p:tgtEl>
                                        <p:attrNameLst>
                                          <p:attrName>style.visibility</p:attrName>
                                        </p:attrNameLst>
                                      </p:cBhvr>
                                      <p:to>
                                        <p:strVal val="visible"/>
                                      </p:to>
                                    </p:set>
                                    <p:anim calcmode="lin" valueType="num">
                                      <p:cBhvr>
                                        <p:cTn id="21" dur="5000" fill="hold"/>
                                        <p:tgtEl>
                                          <p:spTgt spid="5122"/>
                                        </p:tgtEl>
                                        <p:attrNameLst>
                                          <p:attrName>ppt_w</p:attrName>
                                        </p:attrNameLst>
                                      </p:cBhvr>
                                      <p:tavLst>
                                        <p:tav tm="0">
                                          <p:val>
                                            <p:strVal val="#ppt_w*0.70"/>
                                          </p:val>
                                        </p:tav>
                                        <p:tav tm="100000">
                                          <p:val>
                                            <p:strVal val="#ppt_w"/>
                                          </p:val>
                                        </p:tav>
                                      </p:tavLst>
                                    </p:anim>
                                    <p:anim calcmode="lin" valueType="num">
                                      <p:cBhvr>
                                        <p:cTn id="22" dur="5000" fill="hold"/>
                                        <p:tgtEl>
                                          <p:spTgt spid="5122"/>
                                        </p:tgtEl>
                                        <p:attrNameLst>
                                          <p:attrName>ppt_h</p:attrName>
                                        </p:attrNameLst>
                                      </p:cBhvr>
                                      <p:tavLst>
                                        <p:tav tm="0">
                                          <p:val>
                                            <p:strVal val="#ppt_h"/>
                                          </p:val>
                                        </p:tav>
                                        <p:tav tm="100000">
                                          <p:val>
                                            <p:strVal val="#ppt_h"/>
                                          </p:val>
                                        </p:tav>
                                      </p:tavLst>
                                    </p:anim>
                                    <p:animEffect transition="in" filter="fade">
                                      <p:cBhvr>
                                        <p:cTn id="23" dur="5000"/>
                                        <p:tgtEl>
                                          <p:spTgt spid="5122"/>
                                        </p:tgtEl>
                                      </p:cBhvr>
                                    </p:animEffect>
                                  </p:childTnLst>
                                </p:cTn>
                              </p:par>
                            </p:childTnLst>
                          </p:cTn>
                        </p:par>
                        <p:par>
                          <p:cTn id="24" fill="hold">
                            <p:stCondLst>
                              <p:cond delay="5000"/>
                            </p:stCondLst>
                            <p:childTnLst>
                              <p:par>
                                <p:cTn id="25" presetID="10" presetClass="entr" presetSubtype="0"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olor 02.jpg"/>
          <p:cNvPicPr>
            <a:picLocks noChangeAspect="1"/>
          </p:cNvPicPr>
          <p:nvPr/>
        </p:nvPicPr>
        <p:blipFill>
          <a:blip r:embed="rId2"/>
          <a:stretch>
            <a:fillRect/>
          </a:stretch>
        </p:blipFill>
        <p:spPr bwMode="auto">
          <a:xfrm>
            <a:off x="6351" y="1"/>
            <a:ext cx="9144000" cy="5714999"/>
          </a:xfrm>
          <a:prstGeom prst="rect">
            <a:avLst/>
          </a:prstGeom>
          <a:noFill/>
          <a:ln w="9525">
            <a:noFill/>
            <a:miter lim="800000"/>
            <a:headEnd/>
            <a:tailEnd/>
          </a:ln>
          <a:effectLst>
            <a:outerShdw blurRad="44450" dist="27940" dir="5400000" algn="ctr">
              <a:srgbClr val="000000">
                <a:alpha val="32000"/>
              </a:srgbClr>
            </a:outerShdw>
          </a:effectLst>
        </p:spPr>
      </p:pic>
      <p:sp>
        <p:nvSpPr>
          <p:cNvPr id="6" name="5 Rectángulo"/>
          <p:cNvSpPr/>
          <p:nvPr/>
        </p:nvSpPr>
        <p:spPr>
          <a:xfrm>
            <a:off x="0" y="0"/>
            <a:ext cx="9144000" cy="5715000"/>
          </a:xfrm>
          <a:prstGeom prst="rect">
            <a:avLst/>
          </a:prstGeom>
          <a:solidFill>
            <a:schemeClr val="accent5">
              <a:lumMod val="40000"/>
              <a:lumOff val="60000"/>
              <a:alpha val="67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4" name="3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1" presetClass="exit" presetSubtype="4" fill="hold" grpId="1" nodeType="withEffect">
                                  <p:stCondLst>
                                    <p:cond delay="0"/>
                                  </p:stCondLst>
                                  <p:childTnLst>
                                    <p:animEffect transition="out" filter="wheel(4)">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strVal val="2/3*#ppt_w"/>
                                          </p:val>
                                        </p:tav>
                                        <p:tav tm="100000">
                                          <p:val>
                                            <p:strVal val="#ppt_w"/>
                                          </p:val>
                                        </p:tav>
                                      </p:tavLst>
                                    </p:anim>
                                    <p:anim calcmode="lin" valueType="num">
                                      <p:cBhvr>
                                        <p:cTn id="14" dur="5000" fill="hold"/>
                                        <p:tgtEl>
                                          <p:spTgt spid="5"/>
                                        </p:tgtEl>
                                        <p:attrNameLst>
                                          <p:attrName>ppt_h</p:attrName>
                                        </p:attrNameLst>
                                      </p:cBhvr>
                                      <p:tavLst>
                                        <p:tav tm="0">
                                          <p:val>
                                            <p:strVal val="2/3*#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out)">
                                      <p:cBhvr>
                                        <p:cTn id="17" dur="5000"/>
                                        <p:tgtEl>
                                          <p:spTgt spid="5"/>
                                        </p:tgtEl>
                                      </p:cBhvr>
                                    </p:animEffect>
                                  </p:childTnLst>
                                </p:cTn>
                              </p:par>
                            </p:childTnLst>
                          </p:cTn>
                        </p:par>
                        <p:par>
                          <p:cTn id="18" fill="hold">
                            <p:stCondLst>
                              <p:cond delay="5000"/>
                            </p:stCondLst>
                            <p:childTnLst>
                              <p:par>
                                <p:cTn id="19" presetID="10" presetClass="entr" presetSubtype="0"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zador-cazado-a25601089.jpg"/>
          <p:cNvPicPr>
            <a:picLocks noChangeAspect="1"/>
          </p:cNvPicPr>
          <p:nvPr/>
        </p:nvPicPr>
        <p:blipFill>
          <a:blip r:embed="rId2"/>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p:spPr>
      </p:pic>
      <p:pic>
        <p:nvPicPr>
          <p:cNvPr id="11" name="10 Imagen" descr="Cazador-cazado-a25601089.jpg"/>
          <p:cNvPicPr>
            <a:picLocks noChangeAspect="1"/>
          </p:cNvPicPr>
          <p:nvPr/>
        </p:nvPicPr>
        <p:blipFill>
          <a:blip r:embed="rId2"/>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p:spPr>
      </p:pic>
      <p:pic>
        <p:nvPicPr>
          <p:cNvPr id="5" name="4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5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2/3*#ppt_w"/>
                                          </p:val>
                                        </p:tav>
                                        <p:tav tm="100000">
                                          <p:val>
                                            <p:strVal val="#ppt_w"/>
                                          </p:val>
                                        </p:tav>
                                      </p:tavLst>
                                    </p:anim>
                                    <p:anim calcmode="lin" valueType="num">
                                      <p:cBhvr>
                                        <p:cTn id="15" dur="5000" fill="hold"/>
                                        <p:tgtEl>
                                          <p:spTgt spid="11"/>
                                        </p:tgtEl>
                                        <p:attrNameLst>
                                          <p:attrName>ppt_h</p:attrName>
                                        </p:attrNameLst>
                                      </p:cBhvr>
                                      <p:tavLst>
                                        <p:tav tm="0">
                                          <p:val>
                                            <p:strVal val="2/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checkerboard(down)">
                                      <p:cBhvr>
                                        <p:cTn id="18" dur="5000"/>
                                        <p:tgtEl>
                                          <p:spTgt spid="11"/>
                                        </p:tgtEl>
                                      </p:cBhvr>
                                    </p:animEffect>
                                  </p:childTnLst>
                                </p:cTn>
                              </p:par>
                            </p:childTnLst>
                          </p:cTn>
                        </p:par>
                        <p:par>
                          <p:cTn id="19" fill="hold">
                            <p:stCondLst>
                              <p:cond delay="5000"/>
                            </p:stCondLst>
                            <p:childTnLst>
                              <p:par>
                                <p:cTn id="20" presetID="10" presetClass="entr" presetSubtype="0"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48.jpg"/>
          <p:cNvPicPr>
            <a:picLocks noChangeAspect="1"/>
          </p:cNvPicPr>
          <p:nvPr/>
        </p:nvPicPr>
        <p:blipFill>
          <a:blip r:embed="rId3"/>
          <a:stretch>
            <a:fillRect/>
          </a:stretch>
        </p:blipFill>
        <p:spPr>
          <a:xfrm>
            <a:off x="0" y="1"/>
            <a:ext cx="9144000" cy="5714999"/>
          </a:xfrm>
          <a:prstGeom prst="rect">
            <a:avLst/>
          </a:prstGeom>
          <a:ln>
            <a:noFill/>
          </a:ln>
          <a:effectLst>
            <a:outerShdw blurRad="44450" dist="27940" dir="5400000" algn="ctr">
              <a:srgbClr val="000000">
                <a:alpha val="32000"/>
              </a:srgbClr>
            </a:outerShdw>
          </a:effectLst>
        </p:spPr>
      </p:pic>
      <p:pic>
        <p:nvPicPr>
          <p:cNvPr id="12" name="11 Imagen" descr="48.jpg"/>
          <p:cNvPicPr>
            <a:picLocks noChangeAspect="1"/>
          </p:cNvPicPr>
          <p:nvPr/>
        </p:nvPicPr>
        <p:blipFill>
          <a:blip r:embed="rId3"/>
          <a:stretch>
            <a:fillRect/>
          </a:stretch>
        </p:blipFill>
        <p:spPr>
          <a:xfrm>
            <a:off x="0" y="1"/>
            <a:ext cx="9144000" cy="5714999"/>
          </a:xfrm>
          <a:prstGeom prst="rect">
            <a:avLst/>
          </a:prstGeom>
          <a:ln>
            <a:noFill/>
          </a:ln>
          <a:effectLst>
            <a:outerShdw blurRad="44450" dist="27940" dir="5400000" algn="ctr">
              <a:srgbClr val="000000">
                <a:alpha val="32000"/>
              </a:srgbClr>
            </a:outerShdw>
          </a:effectLst>
        </p:spPr>
      </p:pic>
      <p:sp>
        <p:nvSpPr>
          <p:cNvPr id="10" name="9 Rectángulo"/>
          <p:cNvSpPr/>
          <p:nvPr/>
        </p:nvSpPr>
        <p:spPr>
          <a:xfrm>
            <a:off x="0" y="0"/>
            <a:ext cx="9144000" cy="5715000"/>
          </a:xfrm>
          <a:prstGeom prst="rect">
            <a:avLst/>
          </a:prstGeom>
          <a:solidFill>
            <a:schemeClr val="accent5">
              <a:lumMod val="40000"/>
              <a:lumOff val="60000"/>
              <a:alpha val="65000"/>
            </a:schemeClr>
          </a:solidFill>
          <a:ln>
            <a:no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5" name="4 Imagen" descr="Pulsar raton 3.gif"/>
          <p:cNvPicPr>
            <a:picLocks noChangeAspect="1"/>
          </p:cNvPicPr>
          <p:nvPr/>
        </p:nvPicPr>
        <p:blipFill>
          <a:blip r:embed="rId4"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10"/>
                                        </p:tgtEl>
                                      </p:cBhvr>
                                    </p:animEffect>
                                    <p:set>
                                      <p:cBhvr>
                                        <p:cTn id="7" dur="1" fill="hold">
                                          <p:stCondLst>
                                            <p:cond delay="4999"/>
                                          </p:stCondLst>
                                        </p:cTn>
                                        <p:tgtEl>
                                          <p:spTgt spid="10"/>
                                        </p:tgtEl>
                                        <p:attrNameLst>
                                          <p:attrName>style.visibility</p:attrName>
                                        </p:attrNameLst>
                                      </p:cBhvr>
                                      <p:to>
                                        <p:strVal val="hidden"/>
                                      </p:to>
                                    </p:set>
                                  </p:childTnLst>
                                </p:cTn>
                              </p:par>
                              <p:par>
                                <p:cTn id="8" presetID="16" presetClass="entr" presetSubtype="26"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Horizontal)">
                                      <p:cBhvr>
                                        <p:cTn id="10" dur="5000"/>
                                        <p:tgtEl>
                                          <p:spTgt spid="11"/>
                                        </p:tgtEl>
                                      </p:cBhvr>
                                    </p:animEffect>
                                  </p:childTnLst>
                                </p:cTn>
                              </p:par>
                              <p:par>
                                <p:cTn id="11" presetID="23" presetClass="entr" presetSubtype="288"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0" fill="hold"/>
                                        <p:tgtEl>
                                          <p:spTgt spid="11"/>
                                        </p:tgtEl>
                                        <p:attrNameLst>
                                          <p:attrName>ppt_w</p:attrName>
                                        </p:attrNameLst>
                                      </p:cBhvr>
                                      <p:tavLst>
                                        <p:tav tm="0">
                                          <p:val>
                                            <p:strVal val="4/3*#ppt_w"/>
                                          </p:val>
                                        </p:tav>
                                        <p:tav tm="100000">
                                          <p:val>
                                            <p:strVal val="#ppt_w"/>
                                          </p:val>
                                        </p:tav>
                                      </p:tavLst>
                                    </p:anim>
                                    <p:anim calcmode="lin" valueType="num">
                                      <p:cBhvr>
                                        <p:cTn id="14" dur="5000" fill="hold"/>
                                        <p:tgtEl>
                                          <p:spTgt spid="11"/>
                                        </p:tgtEl>
                                        <p:attrNameLst>
                                          <p:attrName>ppt_h</p:attrName>
                                        </p:attrNameLst>
                                      </p:cBhvr>
                                      <p:tavLst>
                                        <p:tav tm="0">
                                          <p:val>
                                            <p:strVal val="4/3*#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outHorizontal)">
                                      <p:cBhvr>
                                        <p:cTn id="17" dur="5000"/>
                                        <p:tgtEl>
                                          <p:spTgt spid="12"/>
                                        </p:tgtEl>
                                      </p:cBhvr>
                                    </p:animEffect>
                                  </p:childTnLst>
                                </p:cTn>
                              </p:par>
                              <p:par>
                                <p:cTn id="18" presetID="23" presetClass="entr" presetSubtype="288"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0" fill="hold"/>
                                        <p:tgtEl>
                                          <p:spTgt spid="12"/>
                                        </p:tgtEl>
                                        <p:attrNameLst>
                                          <p:attrName>ppt_w</p:attrName>
                                        </p:attrNameLst>
                                      </p:cBhvr>
                                      <p:tavLst>
                                        <p:tav tm="0">
                                          <p:val>
                                            <p:strVal val="4/3*#ppt_w"/>
                                          </p:val>
                                        </p:tav>
                                        <p:tav tm="100000">
                                          <p:val>
                                            <p:strVal val="#ppt_w"/>
                                          </p:val>
                                        </p:tav>
                                      </p:tavLst>
                                    </p:anim>
                                    <p:anim calcmode="lin" valueType="num">
                                      <p:cBhvr>
                                        <p:cTn id="21" dur="5000" fill="hold"/>
                                        <p:tgtEl>
                                          <p:spTgt spid="12"/>
                                        </p:tgtEl>
                                        <p:attrNameLst>
                                          <p:attrName>ppt_h</p:attrName>
                                        </p:attrNameLst>
                                      </p:cBhvr>
                                      <p:tavLst>
                                        <p:tav tm="0">
                                          <p:val>
                                            <p:strVal val="4/3*#ppt_h"/>
                                          </p:val>
                                        </p:tav>
                                        <p:tav tm="100000">
                                          <p:val>
                                            <p:strVal val="#ppt_h"/>
                                          </p:val>
                                        </p:tav>
                                      </p:tavLst>
                                    </p:anim>
                                  </p:childTnLst>
                                </p:cTn>
                              </p:par>
                            </p:childTnLst>
                          </p:cTn>
                        </p:par>
                        <p:par>
                          <p:cTn id="22" fill="hold">
                            <p:stCondLst>
                              <p:cond delay="5000"/>
                            </p:stCondLst>
                            <p:childTnLst>
                              <p:par>
                                <p:cTn id="23" presetID="10" presetClass="entr" presetSubtype="0"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ombo"/>
          <p:cNvSpPr/>
          <p:nvPr/>
        </p:nvSpPr>
        <p:spPr>
          <a:xfrm>
            <a:off x="0" y="0"/>
            <a:ext cx="857250" cy="5715000"/>
          </a:xfrm>
          <a:prstGeom prst="diamond">
            <a:avLst/>
          </a:prstGeom>
          <a:solidFill>
            <a:schemeClr val="accent5">
              <a:lumMod val="75000"/>
              <a:alpha val="75000"/>
            </a:schemeClr>
          </a:solidFill>
          <a:ln>
            <a:solidFill>
              <a:schemeClr val="accent5">
                <a:lumMod val="20000"/>
                <a:lumOff val="8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6" name="5 Imagen" descr="BORABORA--.pn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8" name="7 Rombo"/>
          <p:cNvSpPr/>
          <p:nvPr/>
        </p:nvSpPr>
        <p:spPr>
          <a:xfrm>
            <a:off x="0" y="0"/>
            <a:ext cx="1116013" cy="5715000"/>
          </a:xfrm>
          <a:prstGeom prst="diamond">
            <a:avLst/>
          </a:prstGeom>
          <a:solidFill>
            <a:schemeClr val="accent5">
              <a:lumMod val="75000"/>
              <a:alpha val="75000"/>
            </a:schemeClr>
          </a:solidFill>
          <a:ln>
            <a:solidFill>
              <a:schemeClr val="accent5">
                <a:lumMod val="20000"/>
                <a:lumOff val="8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9" name="8 Rombo"/>
          <p:cNvSpPr/>
          <p:nvPr/>
        </p:nvSpPr>
        <p:spPr>
          <a:xfrm>
            <a:off x="1116013" y="0"/>
            <a:ext cx="1168400" cy="5715000"/>
          </a:xfrm>
          <a:prstGeom prst="diamond">
            <a:avLst/>
          </a:prstGeom>
          <a:solidFill>
            <a:schemeClr val="accent5">
              <a:lumMod val="75000"/>
              <a:alpha val="75000"/>
            </a:schemeClr>
          </a:solidFill>
          <a:ln>
            <a:solidFill>
              <a:schemeClr val="accent5">
                <a:lumMod val="20000"/>
                <a:lumOff val="8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0" name="9 Rombo"/>
          <p:cNvSpPr/>
          <p:nvPr/>
        </p:nvSpPr>
        <p:spPr>
          <a:xfrm>
            <a:off x="2268539" y="0"/>
            <a:ext cx="1089025" cy="5715000"/>
          </a:xfrm>
          <a:prstGeom prst="diamond">
            <a:avLst/>
          </a:prstGeom>
          <a:solidFill>
            <a:schemeClr val="accent5">
              <a:lumMod val="75000"/>
              <a:alpha val="75000"/>
            </a:schemeClr>
          </a:solidFill>
          <a:ln>
            <a:solidFill>
              <a:schemeClr val="accent5">
                <a:lumMod val="20000"/>
                <a:lumOff val="8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1" name="10 Rombo"/>
          <p:cNvSpPr/>
          <p:nvPr/>
        </p:nvSpPr>
        <p:spPr>
          <a:xfrm>
            <a:off x="3350075" y="0"/>
            <a:ext cx="1007613" cy="5715000"/>
          </a:xfrm>
          <a:prstGeom prst="diamond">
            <a:avLst/>
          </a:prstGeom>
          <a:solidFill>
            <a:schemeClr val="accent5">
              <a:lumMod val="75000"/>
              <a:alpha val="75000"/>
            </a:schemeClr>
          </a:solidFill>
          <a:ln>
            <a:solidFill>
              <a:schemeClr val="accent5">
                <a:lumMod val="20000"/>
                <a:lumOff val="8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2" name="11 Rombo"/>
          <p:cNvSpPr/>
          <p:nvPr/>
        </p:nvSpPr>
        <p:spPr>
          <a:xfrm>
            <a:off x="4327615" y="0"/>
            <a:ext cx="1107985" cy="5715000"/>
          </a:xfrm>
          <a:prstGeom prst="diamond">
            <a:avLst/>
          </a:prstGeom>
          <a:solidFill>
            <a:schemeClr val="accent5">
              <a:lumMod val="75000"/>
              <a:alpha val="75000"/>
            </a:schemeClr>
          </a:solidFill>
          <a:ln>
            <a:solidFill>
              <a:schemeClr val="accent5">
                <a:lumMod val="20000"/>
                <a:lumOff val="8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3" name="12 Rombo"/>
          <p:cNvSpPr/>
          <p:nvPr/>
        </p:nvSpPr>
        <p:spPr>
          <a:xfrm>
            <a:off x="5435601" y="0"/>
            <a:ext cx="1230313" cy="5715000"/>
          </a:xfrm>
          <a:prstGeom prst="diamond">
            <a:avLst/>
          </a:prstGeom>
          <a:solidFill>
            <a:schemeClr val="accent5">
              <a:lumMod val="75000"/>
              <a:alpha val="75000"/>
            </a:schemeClr>
          </a:solidFill>
          <a:ln>
            <a:solidFill>
              <a:schemeClr val="accent5">
                <a:lumMod val="20000"/>
                <a:lumOff val="8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4" name="13 Rombo"/>
          <p:cNvSpPr/>
          <p:nvPr/>
        </p:nvSpPr>
        <p:spPr>
          <a:xfrm>
            <a:off x="6659563" y="0"/>
            <a:ext cx="1238250" cy="5715000"/>
          </a:xfrm>
          <a:prstGeom prst="diamond">
            <a:avLst/>
          </a:prstGeom>
          <a:solidFill>
            <a:schemeClr val="accent5">
              <a:lumMod val="75000"/>
              <a:alpha val="75000"/>
            </a:schemeClr>
          </a:solidFill>
          <a:ln>
            <a:solidFill>
              <a:schemeClr val="accent5">
                <a:lumMod val="20000"/>
                <a:lumOff val="8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sp>
        <p:nvSpPr>
          <p:cNvPr id="16" name="15 Rombo"/>
          <p:cNvSpPr/>
          <p:nvPr/>
        </p:nvSpPr>
        <p:spPr>
          <a:xfrm>
            <a:off x="7885114" y="0"/>
            <a:ext cx="1258887" cy="5715000"/>
          </a:xfrm>
          <a:prstGeom prst="diamond">
            <a:avLst/>
          </a:prstGeom>
          <a:solidFill>
            <a:schemeClr val="accent5">
              <a:lumMod val="75000"/>
              <a:alpha val="75000"/>
            </a:schemeClr>
          </a:solidFill>
          <a:ln>
            <a:solidFill>
              <a:schemeClr val="accent5">
                <a:lumMod val="20000"/>
                <a:lumOff val="80000"/>
              </a:schemeClr>
            </a:solidFill>
          </a:ln>
          <a:effectLst>
            <a:outerShdw blurRad="44450" dist="27940" dir="5400000" algn="ctr">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anchor="ctr"/>
          <a:lstStyle/>
          <a:p>
            <a:pPr algn="ctr"/>
            <a:endParaRPr lang="es-ES">
              <a:solidFill>
                <a:srgbClr val="FFFFFF"/>
              </a:solidFill>
              <a:cs typeface="Arial" charset="0"/>
            </a:endParaRPr>
          </a:p>
        </p:txBody>
      </p:sp>
      <p:pic>
        <p:nvPicPr>
          <p:cNvPr id="15" name="14 Imagen" descr="Pulsar raton 3.gif"/>
          <p:cNvPicPr>
            <a:picLocks noChangeAspect="1"/>
          </p:cNvPicPr>
          <p:nvPr/>
        </p:nvPicPr>
        <p:blipFill>
          <a:blip r:embed="rId4"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5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5000"/>
                                        <p:tgtEl>
                                          <p:spTgt spid="11"/>
                                        </p:tgtEl>
                                      </p:cBhvr>
                                    </p:animEffect>
                                    <p:set>
                                      <p:cBhvr>
                                        <p:cTn id="19" dur="1" fill="hold">
                                          <p:stCondLst>
                                            <p:cond delay="4999"/>
                                          </p:stCondLst>
                                        </p:cTn>
                                        <p:tgtEl>
                                          <p:spTgt spid="11"/>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5000"/>
                                        <p:tgtEl>
                                          <p:spTgt spid="12"/>
                                        </p:tgtEl>
                                      </p:cBhvr>
                                    </p:animEffect>
                                    <p:set>
                                      <p:cBhvr>
                                        <p:cTn id="22" dur="1" fill="hold">
                                          <p:stCondLst>
                                            <p:cond delay="4999"/>
                                          </p:stCondLst>
                                        </p:cTn>
                                        <p:tgtEl>
                                          <p:spTgt spid="12"/>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5000"/>
                                        <p:tgtEl>
                                          <p:spTgt spid="13"/>
                                        </p:tgtEl>
                                      </p:cBhvr>
                                    </p:animEffect>
                                    <p:set>
                                      <p:cBhvr>
                                        <p:cTn id="25" dur="1" fill="hold">
                                          <p:stCondLst>
                                            <p:cond delay="4999"/>
                                          </p:stCondLst>
                                        </p:cTn>
                                        <p:tgtEl>
                                          <p:spTgt spid="13"/>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5000"/>
                                        <p:tgtEl>
                                          <p:spTgt spid="14"/>
                                        </p:tgtEl>
                                      </p:cBhvr>
                                    </p:animEffect>
                                    <p:set>
                                      <p:cBhvr>
                                        <p:cTn id="28" dur="1" fill="hold">
                                          <p:stCondLst>
                                            <p:cond delay="4999"/>
                                          </p:stCondLst>
                                        </p:cTn>
                                        <p:tgtEl>
                                          <p:spTgt spid="14"/>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5000" fill="hold"/>
                                        <p:tgtEl>
                                          <p:spTgt spid="6"/>
                                        </p:tgtEl>
                                        <p:attrNameLst>
                                          <p:attrName>ppt_w</p:attrName>
                                        </p:attrNameLst>
                                      </p:cBhvr>
                                      <p:tavLst>
                                        <p:tav tm="0">
                                          <p:val>
                                            <p:strVal val="4/3*#ppt_w"/>
                                          </p:val>
                                        </p:tav>
                                        <p:tav tm="100000">
                                          <p:val>
                                            <p:strVal val="#ppt_w"/>
                                          </p:val>
                                        </p:tav>
                                      </p:tavLst>
                                    </p:anim>
                                    <p:anim calcmode="lin" valueType="num">
                                      <p:cBhvr>
                                        <p:cTn id="35" dur="5000" fill="hold"/>
                                        <p:tgtEl>
                                          <p:spTgt spid="6"/>
                                        </p:tgtEl>
                                        <p:attrNameLst>
                                          <p:attrName>ppt_h</p:attrName>
                                        </p:attrNameLst>
                                      </p:cBhvr>
                                      <p:tavLst>
                                        <p:tav tm="0">
                                          <p:val>
                                            <p:strVal val="4/3*#ppt_h"/>
                                          </p:val>
                                        </p:tav>
                                        <p:tav tm="100000">
                                          <p:val>
                                            <p:strVal val="#ppt_h"/>
                                          </p:val>
                                        </p:tav>
                                      </p:tavLst>
                                    </p:anim>
                                  </p:childTnLst>
                                </p:cTn>
                              </p:par>
                            </p:childTnLst>
                          </p:cTn>
                        </p:par>
                        <p:par>
                          <p:cTn id="36" fill="hold">
                            <p:stCondLst>
                              <p:cond delay="5000"/>
                            </p:stCondLst>
                            <p:childTnLst>
                              <p:par>
                                <p:cTn id="37" presetID="10" presetClass="entr" presetSubtype="0"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P spid="13" grpId="0" animBg="1"/>
      <p:bldP spid="14" grpId="0" animBg="1"/>
      <p:bldP spid="1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3 Marcador de contenido" descr="4381772573_09d571da0e_o.jpg"/>
          <p:cNvPicPr>
            <a:picLocks noGrp="1" noChangeAspect="1"/>
          </p:cNvPicPr>
          <p:nvPr>
            <p:ph idx="1"/>
          </p:nvPr>
        </p:nvPicPr>
        <p:blipFill>
          <a:blip r:embed="rId2"/>
          <a:stretch>
            <a:fillRect/>
          </a:stretch>
        </p:blipFill>
        <p:spPr>
          <a:xfrm>
            <a:off x="0" y="0"/>
            <a:ext cx="9144000" cy="5715000"/>
          </a:xfrm>
          <a:ln>
            <a:noFill/>
          </a:ln>
          <a:effectLst>
            <a:outerShdw blurRad="44450" dist="27940" dir="5400000" algn="ctr">
              <a:srgbClr val="000000">
                <a:alpha val="32000"/>
              </a:srgbClr>
            </a:outerShdw>
          </a:effectLst>
        </p:spPr>
      </p:pic>
      <p:pic>
        <p:nvPicPr>
          <p:cNvPr id="11" name="3 Marcador de contenido" descr="4381772573_09d571da0e_o.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p:spPr>
      </p:pic>
      <p:pic>
        <p:nvPicPr>
          <p:cNvPr id="4" name="3 Imagen" descr="Pulsar raton 3.gif"/>
          <p:cNvPicPr>
            <a:picLocks noChangeAspect="1"/>
          </p:cNvPicPr>
          <p:nvPr/>
        </p:nvPicPr>
        <p:blipFill>
          <a:blip r:embed="rId3" cstate="print"/>
          <a:stretch>
            <a:fillRect/>
          </a:stretch>
        </p:blipFill>
        <p:spPr>
          <a:xfrm>
            <a:off x="7164288" y="4500574"/>
            <a:ext cx="1445528" cy="80519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blinds(horizontal)">
                                      <p:cBhvr>
                                        <p:cTn id="7" dur="5000"/>
                                        <p:tgtEl>
                                          <p:spTgt spid="28674"/>
                                        </p:tgtEl>
                                      </p:cBhvr>
                                    </p:animEffect>
                                  </p:childTnLst>
                                </p:cTn>
                              </p:par>
                              <p:par>
                                <p:cTn id="8" presetID="23" presetClass="entr" presetSubtype="272" fill="hold" nodeType="withEffect">
                                  <p:stCondLst>
                                    <p:cond delay="0"/>
                                  </p:stCondLst>
                                  <p:childTnLst>
                                    <p:set>
                                      <p:cBhvr>
                                        <p:cTn id="9" dur="1" fill="hold">
                                          <p:stCondLst>
                                            <p:cond delay="0"/>
                                          </p:stCondLst>
                                        </p:cTn>
                                        <p:tgtEl>
                                          <p:spTgt spid="28674"/>
                                        </p:tgtEl>
                                        <p:attrNameLst>
                                          <p:attrName>style.visibility</p:attrName>
                                        </p:attrNameLst>
                                      </p:cBhvr>
                                      <p:to>
                                        <p:strVal val="visible"/>
                                      </p:to>
                                    </p:set>
                                    <p:anim calcmode="lin" valueType="num">
                                      <p:cBhvr>
                                        <p:cTn id="10" dur="5000" fill="hold"/>
                                        <p:tgtEl>
                                          <p:spTgt spid="28674"/>
                                        </p:tgtEl>
                                        <p:attrNameLst>
                                          <p:attrName>ppt_w</p:attrName>
                                        </p:attrNameLst>
                                      </p:cBhvr>
                                      <p:tavLst>
                                        <p:tav tm="0">
                                          <p:val>
                                            <p:strVal val="2/3*#ppt_w"/>
                                          </p:val>
                                        </p:tav>
                                        <p:tav tm="100000">
                                          <p:val>
                                            <p:strVal val="#ppt_w"/>
                                          </p:val>
                                        </p:tav>
                                      </p:tavLst>
                                    </p:anim>
                                    <p:anim calcmode="lin" valueType="num">
                                      <p:cBhvr>
                                        <p:cTn id="11" dur="5000" fill="hold"/>
                                        <p:tgtEl>
                                          <p:spTgt spid="28674"/>
                                        </p:tgtEl>
                                        <p:attrNameLst>
                                          <p:attrName>ppt_h</p:attrName>
                                        </p:attrNameLst>
                                      </p:cBhvr>
                                      <p:tavLst>
                                        <p:tav tm="0">
                                          <p:val>
                                            <p:strVal val="2/3*#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blinds(vertical)">
                                      <p:cBhvr>
                                        <p:cTn id="14" dur="5000"/>
                                        <p:tgtEl>
                                          <p:spTgt spid="11"/>
                                        </p:tgtEl>
                                      </p:cBhvr>
                                    </p:animEffect>
                                  </p:childTnLst>
                                </p:cTn>
                              </p:par>
                              <p:par>
                                <p:cTn id="15" presetID="23" presetClass="entr" presetSubtype="272"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0" fill="hold"/>
                                        <p:tgtEl>
                                          <p:spTgt spid="11"/>
                                        </p:tgtEl>
                                        <p:attrNameLst>
                                          <p:attrName>ppt_w</p:attrName>
                                        </p:attrNameLst>
                                      </p:cBhvr>
                                      <p:tavLst>
                                        <p:tav tm="0">
                                          <p:val>
                                            <p:strVal val="2/3*#ppt_w"/>
                                          </p:val>
                                        </p:tav>
                                        <p:tav tm="100000">
                                          <p:val>
                                            <p:strVal val="#ppt_w"/>
                                          </p:val>
                                        </p:tav>
                                      </p:tavLst>
                                    </p:anim>
                                    <p:anim calcmode="lin" valueType="num">
                                      <p:cBhvr>
                                        <p:cTn id="18" dur="5000" fill="hold"/>
                                        <p:tgtEl>
                                          <p:spTgt spid="11"/>
                                        </p:tgtEl>
                                        <p:attrNameLst>
                                          <p:attrName>ppt_h</p:attrName>
                                        </p:attrNameLst>
                                      </p:cBhvr>
                                      <p:tavLst>
                                        <p:tav tm="0">
                                          <p:val>
                                            <p:strVal val="2/3*#ppt_h"/>
                                          </p:val>
                                        </p:tav>
                                        <p:tav tm="100000">
                                          <p:val>
                                            <p:strVal val="#ppt_h"/>
                                          </p:val>
                                        </p:tav>
                                      </p:tavLst>
                                    </p:anim>
                                  </p:childTnLst>
                                </p:cTn>
                              </p:par>
                            </p:childTnLst>
                          </p:cTn>
                        </p:par>
                        <p:par>
                          <p:cTn id="19" fill="hold">
                            <p:stCondLst>
                              <p:cond delay="5000"/>
                            </p:stCondLst>
                            <p:childTnLst>
                              <p:par>
                                <p:cTn id="20" presetID="10" presetClass="entr" presetSubtype="0"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WordArt 2"/>
          <p:cNvSpPr>
            <a:spLocks noChangeArrowheads="1" noChangeShapeType="1" noTextEdit="1"/>
          </p:cNvSpPr>
          <p:nvPr/>
        </p:nvSpPr>
        <p:spPr bwMode="auto">
          <a:xfrm>
            <a:off x="1475657" y="157163"/>
            <a:ext cx="6192688" cy="946150"/>
          </a:xfrm>
          <a:prstGeom prst="rect">
            <a:avLst/>
          </a:prstGeom>
        </p:spPr>
        <p:txBody>
          <a:bodyPr wrap="none" lIns="91433" tIns="45716" rIns="91433" bIns="45716" fromWordArt="1">
            <a:prstTxWarp prst="textChevron">
              <a:avLst>
                <a:gd name="adj" fmla="val 15604"/>
              </a:avLst>
            </a:prstTxWarp>
            <a:scene3d>
              <a:camera prst="perspectiveAbove"/>
              <a:lightRig rig="legacyHarsh3" dir="t"/>
            </a:scene3d>
            <a:sp3d extrusionH="887400" prstMaterial="legacyMatte">
              <a:bevelT w="38100" h="38100" prst="angle"/>
              <a:extrusionClr>
                <a:srgbClr val="FF6600"/>
              </a:extrusionClr>
            </a:sp3d>
          </a:bodyPr>
          <a:lstStyle/>
          <a:p>
            <a:pPr algn="ctr"/>
            <a:r>
              <a:rPr lang="es-ES" sz="3600" kern="10" dirty="0" smtClean="0">
                <a:ln w="9525">
                  <a:round/>
                  <a:headEnd/>
                  <a:tailEnd/>
                </a:ln>
                <a:gradFill rotWithShape="1">
                  <a:gsLst>
                    <a:gs pos="0">
                      <a:srgbClr val="FFE701"/>
                    </a:gs>
                    <a:gs pos="100000">
                      <a:srgbClr val="FE3E02"/>
                    </a:gs>
                  </a:gsLst>
                  <a:lin ang="5400000" scaled="1"/>
                </a:gradFill>
                <a:latin typeface="High Tower Text"/>
              </a:rPr>
              <a:t> </a:t>
            </a:r>
            <a:r>
              <a:rPr lang="es-ES" sz="3600" kern="10" dirty="0"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endPar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endParaRPr>
          </a:p>
        </p:txBody>
      </p:sp>
      <p:sp>
        <p:nvSpPr>
          <p:cNvPr id="65539" name="WordArt 3"/>
          <p:cNvSpPr>
            <a:spLocks noChangeArrowheads="1" noChangeShapeType="1" noTextEdit="1"/>
          </p:cNvSpPr>
          <p:nvPr/>
        </p:nvSpPr>
        <p:spPr bwMode="auto">
          <a:xfrm>
            <a:off x="1835697" y="1273325"/>
            <a:ext cx="5832475" cy="868362"/>
          </a:xfrm>
          <a:prstGeom prst="rect">
            <a:avLst/>
          </a:prstGeom>
        </p:spPr>
        <p:txBody>
          <a:bodyPr wrap="none" lIns="91433" tIns="45716" rIns="91433" bIns="45716"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a:t>
            </a:r>
            <a:endPar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endParaRPr>
          </a:p>
        </p:txBody>
      </p:sp>
      <p:sp>
        <p:nvSpPr>
          <p:cNvPr id="65540" name="WordArt 4"/>
          <p:cNvSpPr>
            <a:spLocks noChangeArrowheads="1" noChangeShapeType="1" noTextEdit="1"/>
          </p:cNvSpPr>
          <p:nvPr/>
        </p:nvSpPr>
        <p:spPr bwMode="auto">
          <a:xfrm>
            <a:off x="1357290" y="2143120"/>
            <a:ext cx="6769100" cy="803077"/>
          </a:xfrm>
          <a:prstGeom prst="rect">
            <a:avLst/>
          </a:prstGeom>
        </p:spPr>
        <p:txBody>
          <a:bodyPr wrap="none" lIns="91433" tIns="45716" rIns="91433" bIns="45716" fromWordArt="1">
            <a:prstTxWarp prst="textCanUp">
              <a:avLst>
                <a:gd name="adj" fmla="val 85713"/>
              </a:avLst>
            </a:prstTxWarp>
            <a:scene3d>
              <a:camera prst="perspectiveAbove"/>
              <a:lightRig rig="legacyHarsh3" dir="l"/>
            </a:scene3d>
            <a:sp3d extrusionH="430200" prstMaterial="legacyMatte">
              <a:bevelT w="38100" h="38100" prst="angle"/>
              <a:extrusionClr>
                <a:srgbClr val="C0C0C0"/>
              </a:extrusionClr>
            </a:sp3d>
          </a:bodyPr>
          <a:lstStyle/>
          <a:p>
            <a:pPr algn="ctr"/>
            <a:r>
              <a:rPr lang="es-ES" sz="3600" kern="10" dirty="0" smtClean="0">
                <a:ln w="9525">
                  <a:round/>
                  <a:headEnd/>
                  <a:tailEnd/>
                </a:ln>
                <a:gradFill rotWithShape="1">
                  <a:gsLst>
                    <a:gs pos="0">
                      <a:srgbClr val="5E9EFF"/>
                    </a:gs>
                    <a:gs pos="39999">
                      <a:srgbClr val="85C2FF"/>
                    </a:gs>
                    <a:gs pos="70000">
                      <a:srgbClr val="C4D6EB"/>
                    </a:gs>
                    <a:gs pos="100000">
                      <a:srgbClr val="FFEBFA"/>
                    </a:gs>
                  </a:gsLst>
                  <a:lin ang="5400000" scaled="1"/>
                </a:gradFill>
                <a:latin typeface="High Tower Text"/>
              </a:rPr>
              <a:t> </a:t>
            </a:r>
            <a:r>
              <a:rPr lang="es-ES" sz="3600" b="1" kern="10" dirty="0" smtClean="0">
                <a:ln w="9525">
                  <a:round/>
                  <a:headEnd/>
                  <a:tailEnd/>
                </a:ln>
                <a:gradFill rotWithShape="1">
                  <a:gsLst>
                    <a:gs pos="0">
                      <a:srgbClr val="5E9EFF"/>
                    </a:gs>
                    <a:gs pos="39999">
                      <a:srgbClr val="85C2FF"/>
                    </a:gs>
                    <a:gs pos="70000">
                      <a:srgbClr val="C4D6EB"/>
                    </a:gs>
                    <a:gs pos="100000">
                      <a:srgbClr val="FFEBFA"/>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dirty="0" err="1" smtClean="0">
                <a:ln w="9525">
                  <a:round/>
                  <a:headEnd/>
                  <a:tailEnd/>
                </a:ln>
                <a:gradFill rotWithShape="1">
                  <a:gsLst>
                    <a:gs pos="0">
                      <a:srgbClr val="5E9EFF"/>
                    </a:gs>
                    <a:gs pos="39999">
                      <a:srgbClr val="85C2FF"/>
                    </a:gs>
                    <a:gs pos="70000">
                      <a:srgbClr val="C4D6EB"/>
                    </a:gs>
                    <a:gs pos="100000">
                      <a:srgbClr val="FFEBFA"/>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Comsí</a:t>
            </a:r>
            <a:r>
              <a:rPr lang="es-ES" sz="3600" b="1" kern="10" dirty="0" smtClean="0">
                <a:ln w="9525">
                  <a:round/>
                  <a:headEnd/>
                  <a:tailEnd/>
                </a:ln>
                <a:gradFill rotWithShape="1">
                  <a:gsLst>
                    <a:gs pos="0">
                      <a:srgbClr val="5E9EFF"/>
                    </a:gs>
                    <a:gs pos="39999">
                      <a:srgbClr val="85C2FF"/>
                    </a:gs>
                    <a:gs pos="70000">
                      <a:srgbClr val="C4D6EB"/>
                    </a:gs>
                    <a:gs pos="100000">
                      <a:srgbClr val="FFEBFA"/>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dirty="0" err="1" smtClean="0">
                <a:ln w="9525">
                  <a:round/>
                  <a:headEnd/>
                  <a:tailEnd/>
                </a:ln>
                <a:gradFill rotWithShape="1">
                  <a:gsLst>
                    <a:gs pos="0">
                      <a:srgbClr val="5E9EFF"/>
                    </a:gs>
                    <a:gs pos="39999">
                      <a:srgbClr val="85C2FF"/>
                    </a:gs>
                    <a:gs pos="70000">
                      <a:srgbClr val="C4D6EB"/>
                    </a:gs>
                    <a:gs pos="100000">
                      <a:srgbClr val="FFEBFA"/>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Comsá</a:t>
            </a:r>
            <a:r>
              <a:rPr lang="es-ES" sz="3600" b="1" kern="10" dirty="0" smtClean="0">
                <a:ln w="9525">
                  <a:round/>
                  <a:headEnd/>
                  <a:tailEnd/>
                </a:ln>
                <a:gradFill rotWithShape="1">
                  <a:gsLst>
                    <a:gs pos="0">
                      <a:srgbClr val="5E9EFF"/>
                    </a:gs>
                    <a:gs pos="39999">
                      <a:srgbClr val="85C2FF"/>
                    </a:gs>
                    <a:gs pos="70000">
                      <a:srgbClr val="C4D6EB"/>
                    </a:gs>
                    <a:gs pos="100000">
                      <a:srgbClr val="FFEBFA"/>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 </a:t>
            </a:r>
            <a:r>
              <a:rPr lang="es-ES" sz="3600" b="1" kern="10" dirty="0" err="1" smtClean="0">
                <a:ln w="9525">
                  <a:round/>
                  <a:headEnd/>
                  <a:tailEnd/>
                </a:ln>
                <a:gradFill rotWithShape="1">
                  <a:gsLst>
                    <a:gs pos="0">
                      <a:srgbClr val="5E9EFF"/>
                    </a:gs>
                    <a:gs pos="39999">
                      <a:srgbClr val="85C2FF"/>
                    </a:gs>
                    <a:gs pos="70000">
                      <a:srgbClr val="C4D6EB"/>
                    </a:gs>
                    <a:gs pos="100000">
                      <a:srgbClr val="FFEBFA"/>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Giampiero</a:t>
            </a:r>
            <a:r>
              <a:rPr lang="es-ES" sz="3600" b="1" kern="10" dirty="0" smtClean="0">
                <a:ln w="9525">
                  <a:round/>
                  <a:headEnd/>
                  <a:tailEnd/>
                </a:ln>
                <a:gradFill rotWithShape="1">
                  <a:gsLst>
                    <a:gs pos="0">
                      <a:srgbClr val="5E9EFF"/>
                    </a:gs>
                    <a:gs pos="39999">
                      <a:srgbClr val="85C2FF"/>
                    </a:gs>
                    <a:gs pos="70000">
                      <a:srgbClr val="C4D6EB"/>
                    </a:gs>
                    <a:gs pos="100000">
                      <a:srgbClr val="FFEBFA"/>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dirty="0" err="1" smtClean="0">
                <a:ln w="9525">
                  <a:round/>
                  <a:headEnd/>
                  <a:tailEnd/>
                </a:ln>
                <a:gradFill rotWithShape="1">
                  <a:gsLst>
                    <a:gs pos="0">
                      <a:srgbClr val="5E9EFF"/>
                    </a:gs>
                    <a:gs pos="39999">
                      <a:srgbClr val="85C2FF"/>
                    </a:gs>
                    <a:gs pos="70000">
                      <a:srgbClr val="C4D6EB"/>
                    </a:gs>
                    <a:gs pos="100000">
                      <a:srgbClr val="FFEBFA"/>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Vinzenzi</a:t>
            </a:r>
            <a:r>
              <a:rPr lang="es-ES" sz="3600" b="1" kern="10" dirty="0" smtClean="0">
                <a:ln w="9525">
                  <a:round/>
                  <a:headEnd/>
                  <a:tailEnd/>
                </a:ln>
                <a:gradFill rotWithShape="1">
                  <a:gsLst>
                    <a:gs pos="0">
                      <a:srgbClr val="5E9EFF"/>
                    </a:gs>
                    <a:gs pos="39999">
                      <a:srgbClr val="85C2FF"/>
                    </a:gs>
                    <a:gs pos="70000">
                      <a:srgbClr val="C4D6EB"/>
                    </a:gs>
                    <a:gs pos="100000">
                      <a:srgbClr val="FFEBFA"/>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  </a:t>
            </a:r>
            <a:endParaRPr lang="es-ES" sz="3600" b="1" kern="10" dirty="0">
              <a:ln w="9525">
                <a:round/>
                <a:headEnd/>
                <a:tailEnd/>
              </a:ln>
              <a:gradFill rotWithShape="1">
                <a:gsLst>
                  <a:gs pos="0">
                    <a:srgbClr val="5E9EFF"/>
                  </a:gs>
                  <a:gs pos="39999">
                    <a:srgbClr val="85C2FF"/>
                  </a:gs>
                  <a:gs pos="70000">
                    <a:srgbClr val="C4D6EB"/>
                  </a:gs>
                  <a:gs pos="100000">
                    <a:srgbClr val="FFEBFA"/>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endParaRPr>
          </a:p>
        </p:txBody>
      </p:sp>
      <p:sp>
        <p:nvSpPr>
          <p:cNvPr id="65541" name="WordArt 5"/>
          <p:cNvSpPr>
            <a:spLocks noChangeArrowheads="1" noChangeShapeType="1" noTextEdit="1"/>
          </p:cNvSpPr>
          <p:nvPr/>
        </p:nvSpPr>
        <p:spPr bwMode="auto">
          <a:xfrm>
            <a:off x="1214414" y="3000377"/>
            <a:ext cx="6412395" cy="708074"/>
          </a:xfrm>
          <a:prstGeom prst="rect">
            <a:avLst/>
          </a:prstGeom>
        </p:spPr>
        <p:txBody>
          <a:bodyPr wrap="none" lIns="91433" tIns="45716" rIns="91433" bIns="45716" fromWordArt="1">
            <a:prstTxWarp prst="textCanUp">
              <a:avLst>
                <a:gd name="adj" fmla="val 85713"/>
              </a:avLst>
            </a:prstTxWarp>
            <a:scene3d>
              <a:camera prst="perspectiveAbove"/>
              <a:lightRig rig="legacyHarsh3" dir="l"/>
            </a:scene3d>
            <a:sp3d extrusionH="430200" prstMaterial="legacyMatte">
              <a:bevelT w="38100" h="38100" prst="angle"/>
              <a:extrusionClr>
                <a:srgbClr val="C0C0C0"/>
              </a:extrusionClr>
            </a:sp3d>
          </a:bodyPr>
          <a:lstStyle/>
          <a:p>
            <a:pPr algn="ctr"/>
            <a:r>
              <a:rPr lang="es-ES" sz="3600" kern="10" dirty="0" smtClean="0">
                <a:ln w="9525">
                  <a:round/>
                  <a:headEnd/>
                  <a:tailEnd/>
                </a:ln>
                <a:gradFill rotWithShape="1">
                  <a:gsLst>
                    <a:gs pos="0">
                      <a:srgbClr val="03D4A8"/>
                    </a:gs>
                    <a:gs pos="25000">
                      <a:srgbClr val="21D6E0"/>
                    </a:gs>
                    <a:gs pos="75000">
                      <a:srgbClr val="0087E6"/>
                    </a:gs>
                    <a:gs pos="100000">
                      <a:srgbClr val="005CBF"/>
                    </a:gs>
                  </a:gsLst>
                  <a:lin ang="5400000" scaled="1"/>
                </a:gradFill>
                <a:latin typeface="High Tower Text"/>
              </a:rPr>
              <a:t> </a:t>
            </a:r>
            <a:r>
              <a:rPr lang="es-ES" sz="3600" b="1" kern="10" dirty="0" smtClean="0">
                <a:ln w="9525">
                  <a:round/>
                  <a:headEnd/>
                  <a:tailEnd/>
                </a:ln>
                <a:gradFill rotWithShape="1">
                  <a:gsLst>
                    <a:gs pos="0">
                      <a:srgbClr val="03D4A8"/>
                    </a:gs>
                    <a:gs pos="25000">
                      <a:srgbClr val="21D6E0"/>
                    </a:gs>
                    <a:gs pos="75000">
                      <a:srgbClr val="0087E6"/>
                    </a:gs>
                    <a:gs pos="100000">
                      <a:srgbClr val="005CBF"/>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Aires de Navidad ( Salsa Navideña )  </a:t>
            </a:r>
            <a:endParaRPr lang="es-ES" sz="3600" b="1" kern="10" dirty="0">
              <a:ln w="9525">
                <a:round/>
                <a:headEnd/>
                <a:tailEnd/>
              </a:ln>
              <a:gradFill rotWithShape="1">
                <a:gsLst>
                  <a:gs pos="0">
                    <a:srgbClr val="03D4A8"/>
                  </a:gs>
                  <a:gs pos="25000">
                    <a:srgbClr val="21D6E0"/>
                  </a:gs>
                  <a:gs pos="75000">
                    <a:srgbClr val="0087E6"/>
                  </a:gs>
                  <a:gs pos="100000">
                    <a:srgbClr val="005CBF"/>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endParaRPr>
          </a:p>
        </p:txBody>
      </p:sp>
      <p:sp>
        <p:nvSpPr>
          <p:cNvPr id="65542" name="WordArt 6"/>
          <p:cNvSpPr>
            <a:spLocks noChangeArrowheads="1" noChangeShapeType="1" noTextEdit="1"/>
          </p:cNvSpPr>
          <p:nvPr/>
        </p:nvSpPr>
        <p:spPr bwMode="auto">
          <a:xfrm>
            <a:off x="1089516" y="3817938"/>
            <a:ext cx="6598389" cy="695746"/>
          </a:xfrm>
          <a:prstGeom prst="rect">
            <a:avLst/>
          </a:prstGeom>
        </p:spPr>
        <p:txBody>
          <a:bodyPr wrap="none" lIns="91433" tIns="45716" rIns="91433" bIns="45716" fromWordArt="1">
            <a:prstTxWarp prst="textCanUp">
              <a:avLst>
                <a:gd name="adj" fmla="val 90680"/>
              </a:avLst>
            </a:prstTxWarp>
            <a:scene3d>
              <a:camera prst="perspectiveAbove"/>
              <a:lightRig rig="legacyHarsh3" dir="l"/>
            </a:scene3d>
            <a:sp3d extrusionH="430200" prstMaterial="legacyMatte">
              <a:bevelT w="38100" h="38100" prst="angle"/>
              <a:extrusionClr>
                <a:srgbClr val="C0C0C0"/>
              </a:extrusionClr>
            </a:sp3d>
          </a:bodyPr>
          <a:lstStyle/>
          <a:p>
            <a:pPr algn="ctr"/>
            <a:r>
              <a:rPr lang="es-ES" sz="3600" kern="10" dirty="0" smtClean="0">
                <a:ln w="9525">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latin typeface="High Tower Text"/>
              </a:rPr>
              <a:t> </a:t>
            </a:r>
            <a:r>
              <a:rPr lang="es-ES" sz="3600" b="1" kern="10" dirty="0" smtClean="0">
                <a:ln w="9525">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dirty="0" err="1" smtClean="0">
                <a:ln w="9525">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Sleigh</a:t>
            </a:r>
            <a:r>
              <a:rPr lang="es-ES" sz="3600" b="1" kern="10" dirty="0" smtClean="0">
                <a:ln w="9525">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dirty="0" err="1" smtClean="0">
                <a:ln w="9525">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Ride</a:t>
            </a:r>
            <a:r>
              <a:rPr lang="es-ES" sz="3600" b="1" kern="10" dirty="0" smtClean="0">
                <a:ln w="9525">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 </a:t>
            </a:r>
            <a:r>
              <a:rPr lang="es-ES" sz="3600" b="1" kern="10" dirty="0" err="1" smtClean="0">
                <a:ln w="9525">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The</a:t>
            </a:r>
            <a:r>
              <a:rPr lang="es-ES" sz="3600" b="1" kern="10" dirty="0" smtClean="0">
                <a:ln w="9525">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dirty="0" err="1" smtClean="0">
                <a:ln w="9525">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Ronettes</a:t>
            </a:r>
            <a:r>
              <a:rPr lang="es-ES" sz="3600" b="1" kern="10" dirty="0" smtClean="0">
                <a:ln w="9525">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 ) </a:t>
            </a:r>
            <a:endParaRPr lang="es-ES" sz="3600" b="1" kern="10" dirty="0">
              <a:ln w="9525">
                <a:round/>
                <a:headEnd/>
                <a:tailEnd/>
              </a:ln>
              <a:gradFill rotWithShape="1">
                <a:gsLst>
                  <a:gs pos="0">
                    <a:srgbClr val="000082"/>
                  </a:gs>
                  <a:gs pos="30000">
                    <a:srgbClr val="66008F"/>
                  </a:gs>
                  <a:gs pos="64999">
                    <a:srgbClr val="BA0066"/>
                  </a:gs>
                  <a:gs pos="89999">
                    <a:srgbClr val="FF0000"/>
                  </a:gs>
                  <a:gs pos="100000">
                    <a:srgbClr val="FF8200"/>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endParaRPr>
          </a:p>
        </p:txBody>
      </p:sp>
      <p:sp>
        <p:nvSpPr>
          <p:cNvPr id="65543" name="WordArt 7"/>
          <p:cNvSpPr>
            <a:spLocks noChangeArrowheads="1" noChangeShapeType="1" noTextEdit="1"/>
          </p:cNvSpPr>
          <p:nvPr/>
        </p:nvSpPr>
        <p:spPr bwMode="auto">
          <a:xfrm>
            <a:off x="1150613" y="4500574"/>
            <a:ext cx="6781677" cy="732433"/>
          </a:xfrm>
          <a:prstGeom prst="rect">
            <a:avLst/>
          </a:prstGeom>
        </p:spPr>
        <p:txBody>
          <a:bodyPr wrap="none" lIns="91433" tIns="45716" rIns="91433" bIns="45716" fromWordArt="1">
            <a:prstTxWarp prst="textPlain">
              <a:avLst>
                <a:gd name="adj" fmla="val 50593"/>
              </a:avLst>
            </a:prstTxWarp>
            <a:scene3d>
              <a:camera prst="perspectiveRelaxedModerately"/>
              <a:lightRig rig="threePt" dir="t"/>
            </a:scene3d>
            <a:sp3d extrusionH="57150">
              <a:bevelT w="38100" h="38100" prst="angle"/>
            </a:sp3d>
          </a:bodyPr>
          <a:lstStyle/>
          <a:p>
            <a:pPr algn="ctr"/>
            <a:r>
              <a:rPr lang="es-ES" sz="3600" i="1" kern="10" dirty="0" smtClean="0">
                <a:ln w="9525">
                  <a:noFill/>
                  <a:round/>
                  <a:headEnd/>
                  <a:tailEnd/>
                </a:ln>
                <a:solidFill>
                  <a:srgbClr val="FFFFFF"/>
                </a:solidFill>
                <a:effectLst>
                  <a:prstShdw prst="shdw17" dist="17961" dir="13500000">
                    <a:srgbClr val="999999"/>
                  </a:prstShdw>
                </a:effectLst>
                <a:latin typeface="High Tower Text"/>
              </a:rPr>
              <a:t> </a:t>
            </a:r>
            <a:r>
              <a:rPr lang="es-ES" sz="3600" b="1" i="1" kern="10" dirty="0" smtClean="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 Bella es la Navidad ( Salsa Navideña )   </a:t>
            </a:r>
            <a:endParaRPr lang="es-ES" sz="3600" b="1"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fade">
                                      <p:cBhvr>
                                        <p:cTn id="7" dur="3000"/>
                                        <p:tgtEl>
                                          <p:spTgt spid="65538"/>
                                        </p:tgtEl>
                                      </p:cBhvr>
                                    </p:animEffect>
                                    <p:anim calcmode="lin" valueType="num">
                                      <p:cBhvr>
                                        <p:cTn id="8" dur="3000" fill="hold"/>
                                        <p:tgtEl>
                                          <p:spTgt spid="65538"/>
                                        </p:tgtEl>
                                        <p:attrNameLst>
                                          <p:attrName>ppt_x</p:attrName>
                                        </p:attrNameLst>
                                      </p:cBhvr>
                                      <p:tavLst>
                                        <p:tav tm="0">
                                          <p:val>
                                            <p:strVal val="#ppt_x"/>
                                          </p:val>
                                        </p:tav>
                                        <p:tav tm="100000">
                                          <p:val>
                                            <p:strVal val="#ppt_x"/>
                                          </p:val>
                                        </p:tav>
                                      </p:tavLst>
                                    </p:anim>
                                    <p:anim calcmode="lin" valueType="num">
                                      <p:cBhvr>
                                        <p:cTn id="9" dur="3000" fill="hold"/>
                                        <p:tgtEl>
                                          <p:spTgt spid="65538"/>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52" presetClass="entr" presetSubtype="0" fill="hold" grpId="0" nodeType="afterEffect">
                                  <p:stCondLst>
                                    <p:cond delay="0"/>
                                  </p:stCondLst>
                                  <p:childTnLst>
                                    <p:set>
                                      <p:cBhvr>
                                        <p:cTn id="12" dur="1" fill="hold">
                                          <p:stCondLst>
                                            <p:cond delay="0"/>
                                          </p:stCondLst>
                                        </p:cTn>
                                        <p:tgtEl>
                                          <p:spTgt spid="65539"/>
                                        </p:tgtEl>
                                        <p:attrNameLst>
                                          <p:attrName>style.visibility</p:attrName>
                                        </p:attrNameLst>
                                      </p:cBhvr>
                                      <p:to>
                                        <p:strVal val="visible"/>
                                      </p:to>
                                    </p:set>
                                    <p:animScale>
                                      <p:cBhvr>
                                        <p:cTn id="13" dur="3000" decel="50000" fill="hold">
                                          <p:stCondLst>
                                            <p:cond delay="0"/>
                                          </p:stCondLst>
                                        </p:cTn>
                                        <p:tgtEl>
                                          <p:spTgt spid="655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3000" decel="50000" fill="hold">
                                          <p:stCondLst>
                                            <p:cond delay="0"/>
                                          </p:stCondLst>
                                        </p:cTn>
                                        <p:tgtEl>
                                          <p:spTgt spid="65539"/>
                                        </p:tgtEl>
                                        <p:attrNameLst>
                                          <p:attrName>ppt_x</p:attrName>
                                          <p:attrName>ppt_y</p:attrName>
                                        </p:attrNameLst>
                                      </p:cBhvr>
                                    </p:animMotion>
                                    <p:animEffect transition="in" filter="fade">
                                      <p:cBhvr>
                                        <p:cTn id="15" dur="3000"/>
                                        <p:tgtEl>
                                          <p:spTgt spid="65539"/>
                                        </p:tgtEl>
                                      </p:cBhvr>
                                    </p:animEffect>
                                  </p:childTnLst>
                                </p:cTn>
                              </p:par>
                              <p:par>
                                <p:cTn id="16" presetID="23" presetClass="entr" presetSubtype="16" fill="hold" grpId="1" nodeType="withEffect">
                                  <p:stCondLst>
                                    <p:cond delay="0"/>
                                  </p:stCondLst>
                                  <p:childTnLst>
                                    <p:set>
                                      <p:cBhvr>
                                        <p:cTn id="17" dur="1" fill="hold">
                                          <p:stCondLst>
                                            <p:cond delay="0"/>
                                          </p:stCondLst>
                                        </p:cTn>
                                        <p:tgtEl>
                                          <p:spTgt spid="65539"/>
                                        </p:tgtEl>
                                        <p:attrNameLst>
                                          <p:attrName>style.visibility</p:attrName>
                                        </p:attrNameLst>
                                      </p:cBhvr>
                                      <p:to>
                                        <p:strVal val="visible"/>
                                      </p:to>
                                    </p:set>
                                    <p:anim calcmode="lin" valueType="num">
                                      <p:cBhvr>
                                        <p:cTn id="18" dur="5000" fill="hold"/>
                                        <p:tgtEl>
                                          <p:spTgt spid="65539"/>
                                        </p:tgtEl>
                                        <p:attrNameLst>
                                          <p:attrName>ppt_w</p:attrName>
                                        </p:attrNameLst>
                                      </p:cBhvr>
                                      <p:tavLst>
                                        <p:tav tm="0">
                                          <p:val>
                                            <p:fltVal val="0"/>
                                          </p:val>
                                        </p:tav>
                                        <p:tav tm="100000">
                                          <p:val>
                                            <p:strVal val="#ppt_w"/>
                                          </p:val>
                                        </p:tav>
                                      </p:tavLst>
                                    </p:anim>
                                    <p:anim calcmode="lin" valueType="num">
                                      <p:cBhvr>
                                        <p:cTn id="19" dur="5000" fill="hold"/>
                                        <p:tgtEl>
                                          <p:spTgt spid="65539"/>
                                        </p:tgtEl>
                                        <p:attrNameLst>
                                          <p:attrName>ppt_h</p:attrName>
                                        </p:attrNameLst>
                                      </p:cBhvr>
                                      <p:tavLst>
                                        <p:tav tm="0">
                                          <p:val>
                                            <p:fltVal val="0"/>
                                          </p:val>
                                        </p:tav>
                                        <p:tav tm="100000">
                                          <p:val>
                                            <p:strVal val="#ppt_h"/>
                                          </p:val>
                                        </p:tav>
                                      </p:tavLst>
                                    </p:anim>
                                  </p:childTnLst>
                                </p:cTn>
                              </p:par>
                            </p:childTnLst>
                          </p:cTn>
                        </p:par>
                        <p:par>
                          <p:cTn id="20" fill="hold">
                            <p:stCondLst>
                              <p:cond delay="8000"/>
                            </p:stCondLst>
                            <p:childTnLst>
                              <p:par>
                                <p:cTn id="21" presetID="17" presetClass="entr" presetSubtype="8" fill="hold" grpId="0" nodeType="afterEffect">
                                  <p:stCondLst>
                                    <p:cond delay="0"/>
                                  </p:stCondLst>
                                  <p:childTnLst>
                                    <p:set>
                                      <p:cBhvr>
                                        <p:cTn id="22" dur="1" fill="hold">
                                          <p:stCondLst>
                                            <p:cond delay="0"/>
                                          </p:stCondLst>
                                        </p:cTn>
                                        <p:tgtEl>
                                          <p:spTgt spid="65540"/>
                                        </p:tgtEl>
                                        <p:attrNameLst>
                                          <p:attrName>style.visibility</p:attrName>
                                        </p:attrNameLst>
                                      </p:cBhvr>
                                      <p:to>
                                        <p:strVal val="visible"/>
                                      </p:to>
                                    </p:set>
                                    <p:anim calcmode="lin" valueType="num">
                                      <p:cBhvr>
                                        <p:cTn id="23" dur="3000" fill="hold"/>
                                        <p:tgtEl>
                                          <p:spTgt spid="65540"/>
                                        </p:tgtEl>
                                        <p:attrNameLst>
                                          <p:attrName>ppt_x</p:attrName>
                                        </p:attrNameLst>
                                      </p:cBhvr>
                                      <p:tavLst>
                                        <p:tav tm="0">
                                          <p:val>
                                            <p:strVal val="#ppt_x-#ppt_w/2"/>
                                          </p:val>
                                        </p:tav>
                                        <p:tav tm="100000">
                                          <p:val>
                                            <p:strVal val="#ppt_x"/>
                                          </p:val>
                                        </p:tav>
                                      </p:tavLst>
                                    </p:anim>
                                    <p:anim calcmode="lin" valueType="num">
                                      <p:cBhvr>
                                        <p:cTn id="24" dur="3000" fill="hold"/>
                                        <p:tgtEl>
                                          <p:spTgt spid="65540"/>
                                        </p:tgtEl>
                                        <p:attrNameLst>
                                          <p:attrName>ppt_y</p:attrName>
                                        </p:attrNameLst>
                                      </p:cBhvr>
                                      <p:tavLst>
                                        <p:tav tm="0">
                                          <p:val>
                                            <p:strVal val="#ppt_y"/>
                                          </p:val>
                                        </p:tav>
                                        <p:tav tm="100000">
                                          <p:val>
                                            <p:strVal val="#ppt_y"/>
                                          </p:val>
                                        </p:tav>
                                      </p:tavLst>
                                    </p:anim>
                                    <p:anim calcmode="lin" valueType="num">
                                      <p:cBhvr>
                                        <p:cTn id="25" dur="3000" fill="hold"/>
                                        <p:tgtEl>
                                          <p:spTgt spid="65540"/>
                                        </p:tgtEl>
                                        <p:attrNameLst>
                                          <p:attrName>ppt_w</p:attrName>
                                        </p:attrNameLst>
                                      </p:cBhvr>
                                      <p:tavLst>
                                        <p:tav tm="0">
                                          <p:val>
                                            <p:fltVal val="0"/>
                                          </p:val>
                                        </p:tav>
                                        <p:tav tm="100000">
                                          <p:val>
                                            <p:strVal val="#ppt_w"/>
                                          </p:val>
                                        </p:tav>
                                      </p:tavLst>
                                    </p:anim>
                                    <p:anim calcmode="lin" valueType="num">
                                      <p:cBhvr>
                                        <p:cTn id="26" dur="3000" fill="hold"/>
                                        <p:tgtEl>
                                          <p:spTgt spid="65540"/>
                                        </p:tgtEl>
                                        <p:attrNameLst>
                                          <p:attrName>ppt_h</p:attrName>
                                        </p:attrNameLst>
                                      </p:cBhvr>
                                      <p:tavLst>
                                        <p:tav tm="0">
                                          <p:val>
                                            <p:strVal val="#ppt_h"/>
                                          </p:val>
                                        </p:tav>
                                        <p:tav tm="100000">
                                          <p:val>
                                            <p:strVal val="#ppt_h"/>
                                          </p:val>
                                        </p:tav>
                                      </p:tavLst>
                                    </p:anim>
                                  </p:childTnLst>
                                </p:cTn>
                              </p:par>
                            </p:childTnLst>
                          </p:cTn>
                        </p:par>
                        <p:par>
                          <p:cTn id="27" fill="hold">
                            <p:stCondLst>
                              <p:cond delay="11000"/>
                            </p:stCondLst>
                            <p:childTnLst>
                              <p:par>
                                <p:cTn id="28" presetID="17" presetClass="entr" presetSubtype="10" fill="hold" grpId="0" nodeType="afterEffect">
                                  <p:stCondLst>
                                    <p:cond delay="0"/>
                                  </p:stCondLst>
                                  <p:childTnLst>
                                    <p:set>
                                      <p:cBhvr>
                                        <p:cTn id="29" dur="1" fill="hold">
                                          <p:stCondLst>
                                            <p:cond delay="0"/>
                                          </p:stCondLst>
                                        </p:cTn>
                                        <p:tgtEl>
                                          <p:spTgt spid="65541"/>
                                        </p:tgtEl>
                                        <p:attrNameLst>
                                          <p:attrName>style.visibility</p:attrName>
                                        </p:attrNameLst>
                                      </p:cBhvr>
                                      <p:to>
                                        <p:strVal val="visible"/>
                                      </p:to>
                                    </p:set>
                                    <p:anim calcmode="lin" valueType="num">
                                      <p:cBhvr>
                                        <p:cTn id="30" dur="3000" fill="hold"/>
                                        <p:tgtEl>
                                          <p:spTgt spid="65541"/>
                                        </p:tgtEl>
                                        <p:attrNameLst>
                                          <p:attrName>ppt_w</p:attrName>
                                        </p:attrNameLst>
                                      </p:cBhvr>
                                      <p:tavLst>
                                        <p:tav tm="0">
                                          <p:val>
                                            <p:fltVal val="0"/>
                                          </p:val>
                                        </p:tav>
                                        <p:tav tm="100000">
                                          <p:val>
                                            <p:strVal val="#ppt_w"/>
                                          </p:val>
                                        </p:tav>
                                      </p:tavLst>
                                    </p:anim>
                                    <p:anim calcmode="lin" valueType="num">
                                      <p:cBhvr>
                                        <p:cTn id="31" dur="3000" fill="hold"/>
                                        <p:tgtEl>
                                          <p:spTgt spid="65541"/>
                                        </p:tgtEl>
                                        <p:attrNameLst>
                                          <p:attrName>ppt_h</p:attrName>
                                        </p:attrNameLst>
                                      </p:cBhvr>
                                      <p:tavLst>
                                        <p:tav tm="0">
                                          <p:val>
                                            <p:strVal val="#ppt_h"/>
                                          </p:val>
                                        </p:tav>
                                        <p:tav tm="100000">
                                          <p:val>
                                            <p:strVal val="#ppt_h"/>
                                          </p:val>
                                        </p:tav>
                                      </p:tavLst>
                                    </p:anim>
                                  </p:childTnLst>
                                </p:cTn>
                              </p:par>
                            </p:childTnLst>
                          </p:cTn>
                        </p:par>
                        <p:par>
                          <p:cTn id="32" fill="hold">
                            <p:stCondLst>
                              <p:cond delay="14000"/>
                            </p:stCondLst>
                            <p:childTnLst>
                              <p:par>
                                <p:cTn id="33" presetID="17" presetClass="entr" presetSubtype="2" fill="hold" grpId="0" nodeType="afterEffect">
                                  <p:stCondLst>
                                    <p:cond delay="0"/>
                                  </p:stCondLst>
                                  <p:childTnLst>
                                    <p:set>
                                      <p:cBhvr>
                                        <p:cTn id="34" dur="1" fill="hold">
                                          <p:stCondLst>
                                            <p:cond delay="0"/>
                                          </p:stCondLst>
                                        </p:cTn>
                                        <p:tgtEl>
                                          <p:spTgt spid="65542"/>
                                        </p:tgtEl>
                                        <p:attrNameLst>
                                          <p:attrName>style.visibility</p:attrName>
                                        </p:attrNameLst>
                                      </p:cBhvr>
                                      <p:to>
                                        <p:strVal val="visible"/>
                                      </p:to>
                                    </p:set>
                                    <p:anim calcmode="lin" valueType="num">
                                      <p:cBhvr>
                                        <p:cTn id="35" dur="3000" fill="hold"/>
                                        <p:tgtEl>
                                          <p:spTgt spid="65542"/>
                                        </p:tgtEl>
                                        <p:attrNameLst>
                                          <p:attrName>ppt_x</p:attrName>
                                        </p:attrNameLst>
                                      </p:cBhvr>
                                      <p:tavLst>
                                        <p:tav tm="0">
                                          <p:val>
                                            <p:strVal val="#ppt_x+#ppt_w/2"/>
                                          </p:val>
                                        </p:tav>
                                        <p:tav tm="100000">
                                          <p:val>
                                            <p:strVal val="#ppt_x"/>
                                          </p:val>
                                        </p:tav>
                                      </p:tavLst>
                                    </p:anim>
                                    <p:anim calcmode="lin" valueType="num">
                                      <p:cBhvr>
                                        <p:cTn id="36" dur="3000" fill="hold"/>
                                        <p:tgtEl>
                                          <p:spTgt spid="65542"/>
                                        </p:tgtEl>
                                        <p:attrNameLst>
                                          <p:attrName>ppt_y</p:attrName>
                                        </p:attrNameLst>
                                      </p:cBhvr>
                                      <p:tavLst>
                                        <p:tav tm="0">
                                          <p:val>
                                            <p:strVal val="#ppt_y"/>
                                          </p:val>
                                        </p:tav>
                                        <p:tav tm="100000">
                                          <p:val>
                                            <p:strVal val="#ppt_y"/>
                                          </p:val>
                                        </p:tav>
                                      </p:tavLst>
                                    </p:anim>
                                    <p:anim calcmode="lin" valueType="num">
                                      <p:cBhvr>
                                        <p:cTn id="37" dur="3000" fill="hold"/>
                                        <p:tgtEl>
                                          <p:spTgt spid="65542"/>
                                        </p:tgtEl>
                                        <p:attrNameLst>
                                          <p:attrName>ppt_w</p:attrName>
                                        </p:attrNameLst>
                                      </p:cBhvr>
                                      <p:tavLst>
                                        <p:tav tm="0">
                                          <p:val>
                                            <p:fltVal val="0"/>
                                          </p:val>
                                        </p:tav>
                                        <p:tav tm="100000">
                                          <p:val>
                                            <p:strVal val="#ppt_w"/>
                                          </p:val>
                                        </p:tav>
                                      </p:tavLst>
                                    </p:anim>
                                    <p:anim calcmode="lin" valueType="num">
                                      <p:cBhvr>
                                        <p:cTn id="38" dur="3000" fill="hold"/>
                                        <p:tgtEl>
                                          <p:spTgt spid="65542"/>
                                        </p:tgtEl>
                                        <p:attrNameLst>
                                          <p:attrName>ppt_h</p:attrName>
                                        </p:attrNameLst>
                                      </p:cBhvr>
                                      <p:tavLst>
                                        <p:tav tm="0">
                                          <p:val>
                                            <p:strVal val="#ppt_h"/>
                                          </p:val>
                                        </p:tav>
                                        <p:tav tm="100000">
                                          <p:val>
                                            <p:strVal val="#ppt_h"/>
                                          </p:val>
                                        </p:tav>
                                      </p:tavLst>
                                    </p:anim>
                                  </p:childTnLst>
                                </p:cTn>
                              </p:par>
                            </p:childTnLst>
                          </p:cTn>
                        </p:par>
                        <p:par>
                          <p:cTn id="39" fill="hold">
                            <p:stCondLst>
                              <p:cond delay="17000"/>
                            </p:stCondLst>
                            <p:childTnLst>
                              <p:par>
                                <p:cTn id="40" presetID="39" presetClass="entr" presetSubtype="0" accel="100000" fill="hold" grpId="0" nodeType="afterEffect">
                                  <p:stCondLst>
                                    <p:cond delay="0"/>
                                  </p:stCondLst>
                                  <p:childTnLst>
                                    <p:set>
                                      <p:cBhvr>
                                        <p:cTn id="41" dur="1" fill="hold">
                                          <p:stCondLst>
                                            <p:cond delay="0"/>
                                          </p:stCondLst>
                                        </p:cTn>
                                        <p:tgtEl>
                                          <p:spTgt spid="65543"/>
                                        </p:tgtEl>
                                        <p:attrNameLst>
                                          <p:attrName>style.visibility</p:attrName>
                                        </p:attrNameLst>
                                      </p:cBhvr>
                                      <p:to>
                                        <p:strVal val="visible"/>
                                      </p:to>
                                    </p:set>
                                    <p:anim calcmode="lin" valueType="num">
                                      <p:cBhvr>
                                        <p:cTn id="42" dur="3000" fill="hold"/>
                                        <p:tgtEl>
                                          <p:spTgt spid="65543"/>
                                        </p:tgtEl>
                                        <p:attrNameLst>
                                          <p:attrName>ppt_h</p:attrName>
                                        </p:attrNameLst>
                                      </p:cBhvr>
                                      <p:tavLst>
                                        <p:tav tm="0">
                                          <p:val>
                                            <p:strVal val="#ppt_h/20"/>
                                          </p:val>
                                        </p:tav>
                                        <p:tav tm="50000">
                                          <p:val>
                                            <p:strVal val="#ppt_h/20"/>
                                          </p:val>
                                        </p:tav>
                                        <p:tav tm="100000">
                                          <p:val>
                                            <p:strVal val="#ppt_h"/>
                                          </p:val>
                                        </p:tav>
                                      </p:tavLst>
                                    </p:anim>
                                    <p:anim calcmode="lin" valueType="num">
                                      <p:cBhvr>
                                        <p:cTn id="43" dur="3000" fill="hold"/>
                                        <p:tgtEl>
                                          <p:spTgt spid="65543"/>
                                        </p:tgtEl>
                                        <p:attrNameLst>
                                          <p:attrName>ppt_w</p:attrName>
                                        </p:attrNameLst>
                                      </p:cBhvr>
                                      <p:tavLst>
                                        <p:tav tm="0">
                                          <p:val>
                                            <p:strVal val="#ppt_w+.3"/>
                                          </p:val>
                                        </p:tav>
                                        <p:tav tm="50000">
                                          <p:val>
                                            <p:strVal val="#ppt_w+.3"/>
                                          </p:val>
                                        </p:tav>
                                        <p:tav tm="100000">
                                          <p:val>
                                            <p:strVal val="#ppt_w"/>
                                          </p:val>
                                        </p:tav>
                                      </p:tavLst>
                                    </p:anim>
                                    <p:anim calcmode="lin" valueType="num">
                                      <p:cBhvr>
                                        <p:cTn id="44" dur="3000" fill="hold"/>
                                        <p:tgtEl>
                                          <p:spTgt spid="65543"/>
                                        </p:tgtEl>
                                        <p:attrNameLst>
                                          <p:attrName>ppt_x</p:attrName>
                                        </p:attrNameLst>
                                      </p:cBhvr>
                                      <p:tavLst>
                                        <p:tav tm="0">
                                          <p:val>
                                            <p:strVal val="#ppt_x-.3"/>
                                          </p:val>
                                        </p:tav>
                                        <p:tav tm="50000">
                                          <p:val>
                                            <p:strVal val="#ppt_x"/>
                                          </p:val>
                                        </p:tav>
                                        <p:tav tm="100000">
                                          <p:val>
                                            <p:strVal val="#ppt_x"/>
                                          </p:val>
                                        </p:tav>
                                      </p:tavLst>
                                    </p:anim>
                                    <p:anim calcmode="lin" valueType="num">
                                      <p:cBhvr>
                                        <p:cTn id="45" dur="3000" fill="hold"/>
                                        <p:tgtEl>
                                          <p:spTgt spid="655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8" grpId="0" animBg="1"/>
      <p:bldP spid="65539" grpId="0" animBg="1"/>
      <p:bldP spid="65539" grpId="1" animBg="1"/>
      <p:bldP spid="65540" grpId="0" animBg="1"/>
      <p:bldP spid="65541" grpId="0" animBg="1"/>
      <p:bldP spid="65542" grpId="0" animBg="1"/>
      <p:bldP spid="6554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920810366"/>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2501</TotalTime>
  <Words>853</Words>
  <Application>Microsoft Office PowerPoint</Application>
  <PresentationFormat>Presentación en pantalla (16:10)</PresentationFormat>
  <Paragraphs>43</Paragraphs>
  <Slides>57</Slides>
  <Notes>3</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57</vt:i4>
      </vt:variant>
    </vt:vector>
  </HeadingPairs>
  <TitlesOfParts>
    <vt:vector size="66"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310</cp:revision>
  <dcterms:created xsi:type="dcterms:W3CDTF">2013-04-18T18:11:31Z</dcterms:created>
  <dcterms:modified xsi:type="dcterms:W3CDTF">2025-11-07T18:40:42Z</dcterms:modified>
</cp:coreProperties>
</file>