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sldIdLst>
    <p:sldId id="290" r:id="rId3"/>
    <p:sldId id="276" r:id="rId4"/>
    <p:sldId id="277" r:id="rId5"/>
    <p:sldId id="280" r:id="rId6"/>
    <p:sldId id="278" r:id="rId7"/>
    <p:sldId id="279" r:id="rId8"/>
    <p:sldId id="286" r:id="rId9"/>
    <p:sldId id="275" r:id="rId10"/>
    <p:sldId id="284" r:id="rId11"/>
    <p:sldId id="281" r:id="rId12"/>
    <p:sldId id="282" r:id="rId13"/>
    <p:sldId id="283" r:id="rId14"/>
    <p:sldId id="285" r:id="rId15"/>
    <p:sldId id="288" r:id="rId16"/>
    <p:sldId id="291" r:id="rId17"/>
    <p:sldId id="293" r:id="rId18"/>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GKGCkVjfc+92RRh7RGkSbg" hashData="TkMfgcFnqGCp6zuqD2iXiufb45A"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webPr encoding="windows-1252"/>
  <p:showPr showNarration="1">
    <p:present/>
    <p:sldRg st="1" end="16"/>
    <p:penClr>
      <a:srgbClr val="FF0000"/>
    </p:penClr>
  </p:showPr>
  <p:clrMru>
    <a:srgbClr val="FFFF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60" d="100"/>
          <a:sy n="60" d="100"/>
        </p:scale>
        <p:origin x="-792" y="-37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A76CB356-CA54-4E24-AFB1-2974A0310017}" type="slidenum">
              <a:rPr lang="es-ES"/>
              <a:pPr>
                <a:defRPr/>
              </a:pPr>
              <a:t>‹Nº›</a:t>
            </a:fld>
            <a:endParaRPr lang="es-ES"/>
          </a:p>
        </p:txBody>
      </p:sp>
    </p:spTree>
  </p:cSld>
  <p:clrMapOvr>
    <a:masterClrMapping/>
  </p:clrMapOvr>
  <p:transition spd="slow">
    <p:strips dir="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20DF1775-D9A9-4CF4-A60C-27343253B8ED}" type="slidenum">
              <a:rPr lang="es-ES"/>
              <a:pPr>
                <a:defRPr/>
              </a:pPr>
              <a:t>‹Nº›</a:t>
            </a:fld>
            <a:endParaRPr lang="es-ES"/>
          </a:p>
        </p:txBody>
      </p:sp>
    </p:spTree>
  </p:cSld>
  <p:clrMapOvr>
    <a:masterClrMapping/>
  </p:clrMapOvr>
  <p:transition spd="slow">
    <p:strips dir="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EE6A8A07-AFA9-4974-852F-15486990E64D}" type="slidenum">
              <a:rPr lang="es-ES"/>
              <a:pPr>
                <a:defRPr/>
              </a:pPr>
              <a:t>‹Nº›</a:t>
            </a:fld>
            <a:endParaRPr lang="es-ES"/>
          </a:p>
        </p:txBody>
      </p:sp>
    </p:spTree>
  </p:cSld>
  <p:clrMapOvr>
    <a:masterClrMapping/>
  </p:clrMapOvr>
  <p:transition spd="slow">
    <p:strips dir="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1A9C2465-4CDE-459A-A302-D8C5C58B134A}" type="slidenum">
              <a:rPr lang="es-ES"/>
              <a:pPr>
                <a:defRPr/>
              </a:pPr>
              <a:t>‹Nº›</a:t>
            </a:fld>
            <a:endParaRPr lang="es-ES"/>
          </a:p>
        </p:txBody>
      </p:sp>
    </p:spTree>
  </p:cSld>
  <p:clrMapOvr>
    <a:masterClrMapping/>
  </p:clrMapOvr>
  <p:transition spd="slow">
    <p:strips dir="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1BBF32AE-1450-464C-96A8-A36BBF8CFABE}" type="slidenum">
              <a:rPr lang="es-ES"/>
              <a:pPr>
                <a:defRPr/>
              </a:pPr>
              <a:t>‹Nº›</a:t>
            </a:fld>
            <a:endParaRPr lang="es-ES"/>
          </a:p>
        </p:txBody>
      </p:sp>
    </p:spTree>
  </p:cSld>
  <p:clrMapOvr>
    <a:masterClrMapping/>
  </p:clrMapOvr>
  <p:transition spd="slow">
    <p:strips dir="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4AC23A6F-EA03-4C64-AD3D-05BC54F5EFB1}" type="slidenum">
              <a:rPr lang="es-ES"/>
              <a:pPr>
                <a:defRPr/>
              </a:pPr>
              <a:t>‹Nº›</a:t>
            </a:fld>
            <a:endParaRPr lang="es-ES"/>
          </a:p>
        </p:txBody>
      </p:sp>
    </p:spTree>
  </p:cSld>
  <p:clrMapOvr>
    <a:masterClrMapping/>
  </p:clrMapOvr>
  <p:transition spd="slow">
    <p:strips dir="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0021A0D2-793E-408B-AFF8-9C59EB9633B9}" type="slidenum">
              <a:rPr lang="es-ES"/>
              <a:pPr>
                <a:defRPr/>
              </a:pPr>
              <a:t>‹Nº›</a:t>
            </a:fld>
            <a:endParaRPr lang="es-ES"/>
          </a:p>
        </p:txBody>
      </p:sp>
    </p:spTree>
  </p:cSld>
  <p:clrMapOvr>
    <a:masterClrMapping/>
  </p:clrMapOvr>
  <p:transition spd="slow">
    <p:strips dir="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8DDF40D2-0C91-4EA8-B97E-B927793D671B}" type="slidenum">
              <a:rPr lang="es-ES"/>
              <a:pPr>
                <a:defRPr/>
              </a:pPr>
              <a:t>‹Nº›</a:t>
            </a:fld>
            <a:endParaRPr lang="es-ES"/>
          </a:p>
        </p:txBody>
      </p:sp>
    </p:spTree>
  </p:cSld>
  <p:clrMapOvr>
    <a:masterClrMapping/>
  </p:clrMapOvr>
  <p:transition spd="slow">
    <p:strips dir="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AR"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8372FFE8-D6AE-4FD2-B435-A842BA4DDEF6}" type="slidenum">
              <a:rPr lang="es-ES"/>
              <a:pPr>
                <a:defRPr/>
              </a:pPr>
              <a:t>‹Nº›</a:t>
            </a:fld>
            <a:endParaRPr lang="es-ES"/>
          </a:p>
        </p:txBody>
      </p:sp>
    </p:spTree>
  </p:cSld>
  <p:clrMapOvr>
    <a:masterClrMapping/>
  </p:clrMapOvr>
  <p:transition spd="slow">
    <p:strips dir="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64C4AB43-7E94-464D-BD35-23FA8E1A589D}" type="slidenum">
              <a:rPr lang="es-ES"/>
              <a:pPr>
                <a:defRPr/>
              </a:pPr>
              <a:t>‹Nº›</a:t>
            </a:fld>
            <a:endParaRPr lang="es-ES"/>
          </a:p>
        </p:txBody>
      </p:sp>
    </p:spTree>
  </p:cSld>
  <p:clrMapOvr>
    <a:masterClrMapping/>
  </p:clrMapOvr>
  <p:transition spd="slow">
    <p:strips dir="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AAF2E58C-2184-46D1-996A-6AB34D6108EF}" type="slidenum">
              <a:rPr lang="es-ES"/>
              <a:pPr>
                <a:defRPr/>
              </a:pPr>
              <a:t>‹Nº›</a:t>
            </a:fld>
            <a:endParaRPr lang="es-ES"/>
          </a:p>
        </p:txBody>
      </p:sp>
    </p:spTree>
  </p:cSld>
  <p:clrMapOvr>
    <a:masterClrMapping/>
  </p:clrMapOvr>
  <p:transition spd="slow">
    <p:strips dir="r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ítulo, text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p>
            <a:r>
              <a:rPr lang="es-ES" smtClean="0"/>
              <a:t>Haga clic para modificar el estilo de título del patrón</a:t>
            </a:r>
            <a:endParaRPr lang="es-AR"/>
          </a:p>
        </p:txBody>
      </p:sp>
      <p:sp>
        <p:nvSpPr>
          <p:cNvPr id="3" name="2 Marcador de texto"/>
          <p:cNvSpPr>
            <a:spLocks noGrp="1"/>
          </p:cNvSpPr>
          <p:nvPr>
            <p:ph type="body" sz="half" idx="1"/>
          </p:nvPr>
        </p:nvSpPr>
        <p:spPr>
          <a:xfrm>
            <a:off x="457200" y="1600200"/>
            <a:ext cx="4038600" cy="4525963"/>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contenido"/>
          <p:cNvSpPr>
            <a:spLocks noGrp="1"/>
          </p:cNvSpPr>
          <p:nvPr>
            <p:ph sz="half" idx="2"/>
          </p:nvPr>
        </p:nvSpPr>
        <p:spPr>
          <a:xfrm>
            <a:off x="4648200" y="1600200"/>
            <a:ext cx="4038600" cy="4525963"/>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B46CE727-F3AA-40DE-82AF-974E46977F9B}" type="slidenum">
              <a:rPr lang="es-ES"/>
              <a:pPr>
                <a:defRPr/>
              </a:pPr>
              <a:t>‹Nº›</a:t>
            </a:fld>
            <a:endParaRPr lang="es-ES"/>
          </a:p>
        </p:txBody>
      </p:sp>
    </p:spTree>
  </p:cSld>
  <p:clrMapOvr>
    <a:masterClrMapping/>
  </p:clrMapOvr>
  <p:transition spd="slow">
    <p:strips dir="rd"/>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73685F88-6F63-483C-83B4-F363F9FB1543}" type="slidenum">
              <a:rPr lang="es-ES_tradnl"/>
              <a:pPr>
                <a:defRPr/>
              </a:pPr>
              <a:t>‹Nº›</a:t>
            </a:fld>
            <a:endParaRPr lang="es-ES_tradnl"/>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E8DA8A58-F56B-4D51-92F3-A12EFDEF1088}" type="slidenum">
              <a:rPr lang="es-ES_tradnl"/>
              <a:pPr>
                <a:defRPr/>
              </a:pPr>
              <a:t>‹Nº›</a:t>
            </a:fld>
            <a:endParaRPr lang="es-ES_tradnl"/>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BE2BE0BA-55A0-4604-9088-745A3BBB284C}" type="slidenum">
              <a:rPr lang="es-ES_tradnl"/>
              <a:pPr>
                <a:defRPr/>
              </a:pPr>
              <a:t>‹Nº›</a:t>
            </a:fld>
            <a:endParaRPr lang="es-ES_tradnl"/>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BFC3F94E-73C3-4D55-84D1-1F501ADE4808}" type="slidenum">
              <a:rPr lang="es-ES_tradnl"/>
              <a:pPr>
                <a:defRPr/>
              </a:pPr>
              <a:t>‹Nº›</a:t>
            </a:fld>
            <a:endParaRPr lang="es-ES_tradnl"/>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_tradnl"/>
          </a:p>
        </p:txBody>
      </p:sp>
      <p:sp>
        <p:nvSpPr>
          <p:cNvPr id="8"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9" name="Rectangle 6"/>
          <p:cNvSpPr>
            <a:spLocks noGrp="1" noChangeArrowheads="1"/>
          </p:cNvSpPr>
          <p:nvPr>
            <p:ph type="sldNum" sz="quarter" idx="12"/>
          </p:nvPr>
        </p:nvSpPr>
        <p:spPr>
          <a:ln/>
        </p:spPr>
        <p:txBody>
          <a:bodyPr/>
          <a:lstStyle>
            <a:lvl1pPr>
              <a:defRPr/>
            </a:lvl1pPr>
          </a:lstStyle>
          <a:p>
            <a:pPr>
              <a:defRPr/>
            </a:pPr>
            <a:fld id="{17EADC66-63DB-4CB9-9208-6011341952B5}" type="slidenum">
              <a:rPr lang="es-ES_tradnl"/>
              <a:pPr>
                <a:defRPr/>
              </a:pPr>
              <a:t>‹Nº›</a:t>
            </a:fld>
            <a:endParaRPr lang="es-ES_tradnl"/>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_tradnl"/>
          </a:p>
        </p:txBody>
      </p:sp>
      <p:sp>
        <p:nvSpPr>
          <p:cNvPr id="4"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5" name="Rectangle 6"/>
          <p:cNvSpPr>
            <a:spLocks noGrp="1" noChangeArrowheads="1"/>
          </p:cNvSpPr>
          <p:nvPr>
            <p:ph type="sldNum" sz="quarter" idx="12"/>
          </p:nvPr>
        </p:nvSpPr>
        <p:spPr>
          <a:ln/>
        </p:spPr>
        <p:txBody>
          <a:bodyPr/>
          <a:lstStyle>
            <a:lvl1pPr>
              <a:defRPr/>
            </a:lvl1pPr>
          </a:lstStyle>
          <a:p>
            <a:pPr>
              <a:defRPr/>
            </a:pPr>
            <a:fld id="{B560B888-14BB-4D6B-82A5-2E85F3073F88}" type="slidenum">
              <a:rPr lang="es-ES_tradnl"/>
              <a:pPr>
                <a:defRPr/>
              </a:pPr>
              <a:t>‹Nº›</a:t>
            </a:fld>
            <a:endParaRPr lang="es-ES_tradnl"/>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_tradnl"/>
          </a:p>
        </p:txBody>
      </p:sp>
      <p:sp>
        <p:nvSpPr>
          <p:cNvPr id="3"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4" name="Rectangle 6"/>
          <p:cNvSpPr>
            <a:spLocks noGrp="1" noChangeArrowheads="1"/>
          </p:cNvSpPr>
          <p:nvPr>
            <p:ph type="sldNum" sz="quarter" idx="12"/>
          </p:nvPr>
        </p:nvSpPr>
        <p:spPr>
          <a:ln/>
        </p:spPr>
        <p:txBody>
          <a:bodyPr/>
          <a:lstStyle>
            <a:lvl1pPr>
              <a:defRPr/>
            </a:lvl1pPr>
          </a:lstStyle>
          <a:p>
            <a:pPr>
              <a:defRPr/>
            </a:pPr>
            <a:fld id="{1CE86088-584C-4A2C-9337-11B5556CF31F}" type="slidenum">
              <a:rPr lang="es-ES_tradnl"/>
              <a:pPr>
                <a:defRPr/>
              </a:pPr>
              <a:t>‹Nº›</a:t>
            </a:fld>
            <a:endParaRPr lang="es-ES_tradnl"/>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F64CC3F1-9F84-4D39-910C-5A77FF14A6C9}" type="slidenum">
              <a:rPr lang="es-ES_tradnl"/>
              <a:pPr>
                <a:defRPr/>
              </a:pPr>
              <a:t>‹Nº›</a:t>
            </a:fld>
            <a:endParaRPr lang="es-ES_tradnl"/>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FD2A44B2-CEFE-4E11-B3B6-8A4C2B0FFE9E}" type="slidenum">
              <a:rPr lang="es-ES_tradnl"/>
              <a:pPr>
                <a:defRPr/>
              </a:pPr>
              <a:t>‹Nº›</a:t>
            </a:fld>
            <a:endParaRPr lang="es-ES_tradnl"/>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D7549355-1136-43A9-98D8-E49173799A74}" type="slidenum">
              <a:rPr lang="es-ES_tradnl"/>
              <a:pPr>
                <a:defRPr/>
              </a:pPr>
              <a:t>‹Nº›</a:t>
            </a:fld>
            <a:endParaRPr lang="es-ES_tradnl"/>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DE36C64A-BB5E-4512-9A83-42B7F0149977}" type="slidenum">
              <a:rPr lang="es-ES_tradnl"/>
              <a:pPr>
                <a:defRPr/>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a:defRPr/>
            </a:pPr>
            <a:fld id="{5DBED640-AE97-4916-BCE8-8D3562CFD418}"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spd="slow">
    <p:strips dir="rd"/>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a:defRPr/>
            </a:pPr>
            <a:fld id="{0CDF3224-1C1C-48FC-BF52-93B53A600530}" type="slidenum">
              <a:rPr lang="es-ES_tradnl"/>
              <a:pPr>
                <a:defRPr/>
              </a:pPr>
              <a:t>‹Nº›</a:t>
            </a:fld>
            <a:endParaRPr lang="es-ES_tradnl"/>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3.gif"/></Relationships>
</file>

<file path=ppt/slides/_rels/slide3.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5.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12.xml"/><Relationship Id="rId4" Type="http://schemas.openxmlformats.org/officeDocument/2006/relationships/image" Target="../media/image3.gif"/></Relationships>
</file>

<file path=ppt/slides/_rels/slide6.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12.xml"/><Relationship Id="rId4" Type="http://schemas.openxmlformats.org/officeDocument/2006/relationships/image" Target="../media/image3.gif"/></Relationships>
</file>

<file path=ppt/slides/_rels/slide7.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8.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9.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10.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22.jpeg"/><Relationship Id="rId1" Type="http://schemas.openxmlformats.org/officeDocument/2006/relationships/slideLayout" Target="../slideLayouts/slideLayout12.xml"/><Relationship Id="rId4" Type="http://schemas.openxmlformats.org/officeDocument/2006/relationships/image" Target="../media/image3.gif"/></Relationships>
</file>

<file path=ppt/slides/_rels/slide11.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24.jpeg"/><Relationship Id="rId1" Type="http://schemas.openxmlformats.org/officeDocument/2006/relationships/slideLayout" Target="../slideLayouts/slideLayout12.xml"/><Relationship Id="rId4" Type="http://schemas.openxmlformats.org/officeDocument/2006/relationships/image" Target="../media/image3.gif"/></Relationships>
</file>

<file path=ppt/slides/_rels/slide12.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image" Target="../media/image26.jpeg"/><Relationship Id="rId1" Type="http://schemas.openxmlformats.org/officeDocument/2006/relationships/slideLayout" Target="../slideLayouts/slideLayout12.xml"/><Relationship Id="rId4" Type="http://schemas.openxmlformats.org/officeDocument/2006/relationships/image" Target="../media/image3.gif"/></Relationships>
</file>

<file path=ppt/slides/_rels/slide13.xml.rels><?xml version="1.0" encoding="UTF-8" standalone="yes"?>
<Relationships xmlns="http://schemas.openxmlformats.org/package/2006/relationships"><Relationship Id="rId3" Type="http://schemas.openxmlformats.org/officeDocument/2006/relationships/image" Target="../media/image29.gif"/><Relationship Id="rId2" Type="http://schemas.openxmlformats.org/officeDocument/2006/relationships/image" Target="../media/image28.jpeg"/><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14.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30.jpeg"/><Relationship Id="rId1" Type="http://schemas.openxmlformats.org/officeDocument/2006/relationships/slideLayout" Target="../slideLayouts/slideLayout7.xml"/><Relationship Id="rId6" Type="http://schemas.openxmlformats.org/officeDocument/2006/relationships/image" Target="../media/image33.gif"/><Relationship Id="rId5" Type="http://schemas.openxmlformats.org/officeDocument/2006/relationships/image" Target="../media/image3.gif"/><Relationship Id="rId4" Type="http://schemas.openxmlformats.org/officeDocument/2006/relationships/image" Target="../media/image32.gif"/></Relationships>
</file>

<file path=ppt/slides/_rels/slide15.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image" Target="../media/image35.png"/></Relationships>
</file>

<file path=ppt/slides/_rels/slide16.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6.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3.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7.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astrohindu.com/chak.gif"/>
          <p:cNvPicPr>
            <a:picLocks noChangeAspect="1" noChangeArrowheads="1"/>
          </p:cNvPicPr>
          <p:nvPr/>
        </p:nvPicPr>
        <p:blipFill>
          <a:blip r:embed="rId3"/>
          <a:srcRect/>
          <a:stretch>
            <a:fillRect/>
          </a:stretch>
        </p:blipFill>
        <p:spPr bwMode="auto">
          <a:xfrm>
            <a:off x="0" y="1"/>
            <a:ext cx="9144000" cy="6858000"/>
          </a:xfrm>
          <a:prstGeom prst="rect">
            <a:avLst/>
          </a:prstGeom>
          <a:noFill/>
        </p:spPr>
      </p:pic>
      <p:sp>
        <p:nvSpPr>
          <p:cNvPr id="11" name="10 Rectángulo"/>
          <p:cNvSpPr/>
          <p:nvPr/>
        </p:nvSpPr>
        <p:spPr>
          <a:xfrm>
            <a:off x="2714612" y="1928802"/>
            <a:ext cx="3839513" cy="923330"/>
          </a:xfrm>
          <a:prstGeom prst="rect">
            <a:avLst/>
          </a:prstGeom>
          <a:noFill/>
        </p:spPr>
        <p:txBody>
          <a:bodyPr wrap="none" lIns="91440" tIns="45720" rIns="91440" bIns="45720">
            <a:spAutoFit/>
          </a:bodyPr>
          <a:lstStyle/>
          <a:p>
            <a:pPr algn="ctr"/>
            <a:r>
              <a:rPr lang="es-ES" sz="5400" b="1" cap="none" spc="0" dirty="0" err="1" smtClean="0">
                <a:ln w="57150" cmpd="sng">
                  <a:solidFill>
                    <a:srgbClr val="92D050">
                      <a:alpha val="55000"/>
                    </a:srgbClr>
                  </a:solidFill>
                  <a:prstDash val="solid"/>
                </a:ln>
                <a:blipFill>
                  <a:blip r:embed="rId4"/>
                  <a:tile tx="0" ty="0" sx="100000" sy="100000" flip="none" algn="tl"/>
                </a:blipFill>
                <a:effectLst>
                  <a:innerShdw blurRad="101600" dist="76200" dir="5400000">
                    <a:schemeClr val="accent1">
                      <a:satMod val="190000"/>
                      <a:tint val="100000"/>
                      <a:alpha val="74000"/>
                    </a:schemeClr>
                  </a:innerShdw>
                </a:effectLst>
              </a:rPr>
              <a:t>Horoscopo</a:t>
            </a:r>
            <a:endParaRPr lang="es-ES" sz="5400" b="1" cap="none" spc="0" dirty="0">
              <a:ln w="57150" cmpd="sng">
                <a:solidFill>
                  <a:srgbClr val="92D050">
                    <a:alpha val="55000"/>
                  </a:srgbClr>
                </a:solidFill>
                <a:prstDash val="solid"/>
              </a:ln>
              <a:blipFill>
                <a:blip r:embed="rId4"/>
                <a:tile tx="0" ty="0" sx="100000" sy="100000" flip="none" algn="tl"/>
              </a:blipFill>
              <a:effectLst>
                <a:innerShdw blurRad="101600" dist="76200" dir="5400000">
                  <a:schemeClr val="accent1">
                    <a:satMod val="190000"/>
                    <a:tint val="100000"/>
                    <a:alpha val="74000"/>
                  </a:schemeClr>
                </a:innerShdw>
              </a:effectLst>
            </a:endParaRPr>
          </a:p>
        </p:txBody>
      </p:sp>
      <p:sp>
        <p:nvSpPr>
          <p:cNvPr id="12" name="11 Rectángulo"/>
          <p:cNvSpPr/>
          <p:nvPr/>
        </p:nvSpPr>
        <p:spPr>
          <a:xfrm>
            <a:off x="3643306" y="3000372"/>
            <a:ext cx="1531189" cy="923330"/>
          </a:xfrm>
          <a:prstGeom prst="rect">
            <a:avLst/>
          </a:prstGeom>
          <a:noFill/>
        </p:spPr>
        <p:txBody>
          <a:bodyPr wrap="none" lIns="91440" tIns="45720" rIns="91440" bIns="45720">
            <a:spAutoFit/>
          </a:bodyPr>
          <a:lstStyle/>
          <a:p>
            <a:pPr algn="ctr"/>
            <a:r>
              <a:rPr lang="es-ES" sz="5400" b="1" cap="none" spc="0" dirty="0" smtClean="0">
                <a:ln w="57150" cmpd="sng">
                  <a:solidFill>
                    <a:srgbClr val="92D050">
                      <a:alpha val="55000"/>
                    </a:srgbClr>
                  </a:solidFill>
                  <a:prstDash val="solid"/>
                </a:ln>
                <a:blipFill>
                  <a:blip r:embed="rId4"/>
                  <a:tile tx="0" ty="0" sx="100000" sy="100000" flip="none" algn="tl"/>
                </a:blipFill>
                <a:effectLst>
                  <a:innerShdw blurRad="101600" dist="76200" dir="5400000">
                    <a:schemeClr val="accent1">
                      <a:satMod val="190000"/>
                      <a:tint val="100000"/>
                      <a:alpha val="74000"/>
                    </a:schemeClr>
                  </a:innerShdw>
                </a:effectLst>
              </a:rPr>
              <a:t>Con</a:t>
            </a:r>
            <a:endParaRPr lang="es-ES" sz="5400" b="1" cap="none" spc="0" dirty="0">
              <a:ln w="57150" cmpd="sng">
                <a:solidFill>
                  <a:srgbClr val="92D050">
                    <a:alpha val="55000"/>
                  </a:srgbClr>
                </a:solidFill>
                <a:prstDash val="solid"/>
              </a:ln>
              <a:blipFill>
                <a:blip r:embed="rId4"/>
                <a:tile tx="0" ty="0" sx="100000" sy="100000" flip="none" algn="tl"/>
              </a:blipFill>
              <a:effectLst>
                <a:innerShdw blurRad="101600" dist="76200" dir="5400000">
                  <a:schemeClr val="accent1">
                    <a:satMod val="190000"/>
                    <a:tint val="100000"/>
                    <a:alpha val="74000"/>
                  </a:schemeClr>
                </a:innerShdw>
              </a:effectLst>
            </a:endParaRPr>
          </a:p>
        </p:txBody>
      </p:sp>
      <p:sp>
        <p:nvSpPr>
          <p:cNvPr id="13" name="12 Rectángulo"/>
          <p:cNvSpPr/>
          <p:nvPr/>
        </p:nvSpPr>
        <p:spPr>
          <a:xfrm>
            <a:off x="3214678" y="4071942"/>
            <a:ext cx="2416047" cy="923330"/>
          </a:xfrm>
          <a:prstGeom prst="rect">
            <a:avLst/>
          </a:prstGeom>
          <a:noFill/>
        </p:spPr>
        <p:txBody>
          <a:bodyPr wrap="none" lIns="91440" tIns="45720" rIns="91440" bIns="45720">
            <a:spAutoFit/>
          </a:bodyPr>
          <a:lstStyle/>
          <a:p>
            <a:pPr algn="ctr"/>
            <a:r>
              <a:rPr lang="es-ES" sz="5400" b="1" cap="none" spc="0" dirty="0" smtClean="0">
                <a:ln w="57150" cmpd="sng">
                  <a:solidFill>
                    <a:srgbClr val="92D050">
                      <a:alpha val="55000"/>
                    </a:srgbClr>
                  </a:solidFill>
                  <a:prstDash val="solid"/>
                </a:ln>
                <a:blipFill>
                  <a:blip r:embed="rId4"/>
                  <a:tile tx="0" ty="0" sx="100000" sy="100000" flip="none" algn="tl"/>
                </a:blipFill>
                <a:effectLst>
                  <a:innerShdw blurRad="101600" dist="76200" dir="5400000">
                    <a:schemeClr val="accent1">
                      <a:satMod val="190000"/>
                      <a:tint val="100000"/>
                      <a:alpha val="74000"/>
                    </a:schemeClr>
                  </a:innerShdw>
                </a:effectLst>
              </a:rPr>
              <a:t>Humor</a:t>
            </a:r>
            <a:endParaRPr lang="es-ES" sz="5400" b="1" cap="none" spc="0" dirty="0">
              <a:ln w="57150" cmpd="sng">
                <a:solidFill>
                  <a:srgbClr val="92D050">
                    <a:alpha val="55000"/>
                  </a:srgbClr>
                </a:solidFill>
                <a:prstDash val="solid"/>
              </a:ln>
              <a:blipFill>
                <a:blip r:embed="rId4"/>
                <a:tile tx="0" ty="0" sx="100000" sy="100000" flip="none" algn="tl"/>
              </a:blipFill>
              <a:effectLst>
                <a:innerShdw blurRad="101600" dist="76200" dir="5400000">
                  <a:schemeClr val="accent1">
                    <a:satMod val="190000"/>
                    <a:tint val="100000"/>
                    <a:alpha val="74000"/>
                  </a:schemeClr>
                </a:innerShdw>
              </a:effectLst>
            </a:endParaRPr>
          </a:p>
        </p:txBody>
      </p:sp>
      <p:pic>
        <p:nvPicPr>
          <p:cNvPr id="14" name="Picture 5" descr="nm_ani023"/>
          <p:cNvPicPr>
            <a:picLocks noChangeAspect="1" noChangeArrowheads="1" noCrop="1"/>
          </p:cNvPicPr>
          <p:nvPr/>
        </p:nvPicPr>
        <p:blipFill>
          <a:blip r:embed="rId5"/>
          <a:srcRect/>
          <a:stretch>
            <a:fillRect/>
          </a:stretch>
        </p:blipFill>
        <p:spPr>
          <a:xfrm>
            <a:off x="5786446" y="3714752"/>
            <a:ext cx="822746" cy="1209425"/>
          </a:xfrm>
          <a:prstGeom prst="rect">
            <a:avLst/>
          </a:prstGeom>
          <a:noFill/>
          <a:ln/>
        </p:spPr>
      </p:pic>
      <p:pic>
        <p:nvPicPr>
          <p:cNvPr id="15" name="Picture 5" descr="nm_ani023"/>
          <p:cNvPicPr>
            <a:picLocks noChangeAspect="1" noChangeArrowheads="1" noCrop="1"/>
          </p:cNvPicPr>
          <p:nvPr/>
        </p:nvPicPr>
        <p:blipFill>
          <a:blip r:embed="rId5"/>
          <a:srcRect/>
          <a:stretch>
            <a:fillRect/>
          </a:stretch>
        </p:blipFill>
        <p:spPr>
          <a:xfrm>
            <a:off x="2428860" y="3786190"/>
            <a:ext cx="822746" cy="1209425"/>
          </a:xfrm>
          <a:prstGeom prst="rect">
            <a:avLst/>
          </a:prstGeom>
          <a:noFill/>
          <a:ln/>
        </p:spPr>
      </p:pic>
      <p:pic>
        <p:nvPicPr>
          <p:cNvPr id="3" name="Picture 2" descr="http://1.bp.blogspot.com/-uI4bhyq45_0/Tnpt6ytmJYI/AAAAAAAAAvU/yCUo55DivpE/s400/Rueda_Zodiacal.jpg"/>
          <p:cNvPicPr>
            <a:picLocks noChangeAspect="1" noChangeArrowheads="1"/>
          </p:cNvPicPr>
          <p:nvPr/>
        </p:nvPicPr>
        <p:blipFill>
          <a:blip r:embed="rId6"/>
          <a:srcRect/>
          <a:stretch>
            <a:fillRect/>
          </a:stretch>
        </p:blipFill>
        <p:spPr bwMode="auto">
          <a:xfrm>
            <a:off x="2285984" y="1785926"/>
            <a:ext cx="4572032" cy="3357586"/>
          </a:xfrm>
          <a:prstGeom prst="rect">
            <a:avLst/>
          </a:prstGeom>
          <a:noFill/>
        </p:spPr>
      </p:pic>
      <p:pic>
        <p:nvPicPr>
          <p:cNvPr id="1028" name="Picture 4" descr="http://www.gifmania.com/informatica/ratones/Animation1.gif"/>
          <p:cNvPicPr>
            <a:picLocks noChangeAspect="1" noChangeArrowheads="1" noCrop="1"/>
          </p:cNvPicPr>
          <p:nvPr/>
        </p:nvPicPr>
        <p:blipFill>
          <a:blip r:embed="rId7"/>
          <a:srcRect/>
          <a:stretch>
            <a:fillRect/>
          </a:stretch>
        </p:blipFill>
        <p:spPr bwMode="auto">
          <a:xfrm>
            <a:off x="5214942" y="5072074"/>
            <a:ext cx="2209794" cy="1427445"/>
          </a:xfrm>
          <a:prstGeom prst="rect">
            <a:avLst/>
          </a:prstGeom>
          <a:noFill/>
        </p:spPr>
      </p:pic>
    </p:spTree>
  </p:cSld>
  <p:clrMapOvr>
    <a:masterClrMapping/>
  </p:clrMapOvr>
  <p:transition spd="slow">
    <p:strips dir="rd"/>
    <p:sndAc>
      <p:stSnd loop="1">
        <p:snd r:embed="rId2" name="greas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2000"/>
                                        <p:tgtEl>
                                          <p:spTgt spid="15"/>
                                        </p:tgtEl>
                                      </p:cBhvr>
                                    </p:animEffect>
                                    <p:anim calcmode="lin" valueType="num">
                                      <p:cBhvr>
                                        <p:cTn id="8" dur="2000" fill="hold"/>
                                        <p:tgtEl>
                                          <p:spTgt spid="15"/>
                                        </p:tgtEl>
                                        <p:attrNameLst>
                                          <p:attrName>style.rotation</p:attrName>
                                        </p:attrNameLst>
                                      </p:cBhvr>
                                      <p:tavLst>
                                        <p:tav tm="0">
                                          <p:val>
                                            <p:fltVal val="720"/>
                                          </p:val>
                                        </p:tav>
                                        <p:tav tm="100000">
                                          <p:val>
                                            <p:fltVal val="0"/>
                                          </p:val>
                                        </p:tav>
                                      </p:tavLst>
                                    </p:anim>
                                    <p:anim calcmode="lin" valueType="num">
                                      <p:cBhvr>
                                        <p:cTn id="9" dur="2000" fill="hold"/>
                                        <p:tgtEl>
                                          <p:spTgt spid="15"/>
                                        </p:tgtEl>
                                        <p:attrNameLst>
                                          <p:attrName>ppt_h</p:attrName>
                                        </p:attrNameLst>
                                      </p:cBhvr>
                                      <p:tavLst>
                                        <p:tav tm="0">
                                          <p:val>
                                            <p:fltVal val="0"/>
                                          </p:val>
                                        </p:tav>
                                        <p:tav tm="100000">
                                          <p:val>
                                            <p:strVal val="#ppt_h"/>
                                          </p:val>
                                        </p:tav>
                                      </p:tavLst>
                                    </p:anim>
                                    <p:anim calcmode="lin" valueType="num">
                                      <p:cBhvr>
                                        <p:cTn id="10" dur="2000" fill="hold"/>
                                        <p:tgtEl>
                                          <p:spTgt spid="15"/>
                                        </p:tgtEl>
                                        <p:attrNameLst>
                                          <p:attrName>ppt_w</p:attrName>
                                        </p:attrNameLst>
                                      </p:cBhvr>
                                      <p:tavLst>
                                        <p:tav tm="0">
                                          <p:val>
                                            <p:fltVal val="0"/>
                                          </p:val>
                                        </p:tav>
                                        <p:tav tm="100000">
                                          <p:val>
                                            <p:strVal val="#ppt_w"/>
                                          </p:val>
                                        </p:tav>
                                      </p:tavLst>
                                    </p:anim>
                                  </p:childTnLst>
                                </p:cTn>
                              </p:par>
                              <p:par>
                                <p:cTn id="11" presetID="35" presetClass="entr" presetSubtype="0"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2000"/>
                                        <p:tgtEl>
                                          <p:spTgt spid="14"/>
                                        </p:tgtEl>
                                      </p:cBhvr>
                                    </p:animEffect>
                                    <p:anim calcmode="lin" valueType="num">
                                      <p:cBhvr>
                                        <p:cTn id="14" dur="2000" fill="hold"/>
                                        <p:tgtEl>
                                          <p:spTgt spid="14"/>
                                        </p:tgtEl>
                                        <p:attrNameLst>
                                          <p:attrName>style.rotation</p:attrName>
                                        </p:attrNameLst>
                                      </p:cBhvr>
                                      <p:tavLst>
                                        <p:tav tm="0">
                                          <p:val>
                                            <p:fltVal val="720"/>
                                          </p:val>
                                        </p:tav>
                                        <p:tav tm="100000">
                                          <p:val>
                                            <p:fltVal val="0"/>
                                          </p:val>
                                        </p:tav>
                                      </p:tavLst>
                                    </p:anim>
                                    <p:anim calcmode="lin" valueType="num">
                                      <p:cBhvr>
                                        <p:cTn id="15" dur="2000" fill="hold"/>
                                        <p:tgtEl>
                                          <p:spTgt spid="14"/>
                                        </p:tgtEl>
                                        <p:attrNameLst>
                                          <p:attrName>ppt_h</p:attrName>
                                        </p:attrNameLst>
                                      </p:cBhvr>
                                      <p:tavLst>
                                        <p:tav tm="0">
                                          <p:val>
                                            <p:fltVal val="0"/>
                                          </p:val>
                                        </p:tav>
                                        <p:tav tm="100000">
                                          <p:val>
                                            <p:strVal val="#ppt_h"/>
                                          </p:val>
                                        </p:tav>
                                      </p:tavLst>
                                    </p:anim>
                                    <p:anim calcmode="lin" valueType="num">
                                      <p:cBhvr>
                                        <p:cTn id="16" dur="2000" fill="hold"/>
                                        <p:tgtEl>
                                          <p:spTgt spid="14"/>
                                        </p:tgtEl>
                                        <p:attrNameLst>
                                          <p:attrName>ppt_w</p:attrName>
                                        </p:attrNameLst>
                                      </p:cBhvr>
                                      <p:tavLst>
                                        <p:tav tm="0">
                                          <p:val>
                                            <p:fltVal val="0"/>
                                          </p:val>
                                        </p:tav>
                                        <p:tav tm="100000">
                                          <p:val>
                                            <p:strVal val="#ppt_w"/>
                                          </p:val>
                                        </p:tav>
                                      </p:tavLst>
                                    </p:anim>
                                  </p:childTnLst>
                                </p:cTn>
                              </p:par>
                            </p:childTnLst>
                          </p:cTn>
                        </p:par>
                      </p:childTnLst>
                    </p:cTn>
                  </p:par>
                  <p:par>
                    <p:cTn id="17" fill="hold">
                      <p:stCondLst>
                        <p:cond delay="indefinite"/>
                      </p:stCondLst>
                      <p:childTnLst>
                        <p:par>
                          <p:cTn id="18" fill="hold">
                            <p:stCondLst>
                              <p:cond delay="0"/>
                            </p:stCondLst>
                            <p:childTnLst>
                              <p:par>
                                <p:cTn id="19" presetID="50" presetClass="exit" presetSubtype="0" accel="100000" fill="hold" nodeType="clickEffect">
                                  <p:stCondLst>
                                    <p:cond delay="0"/>
                                  </p:stCondLst>
                                  <p:childTnLst>
                                    <p:anim calcmode="lin" valueType="num">
                                      <p:cBhvr>
                                        <p:cTn id="20" dur="2000"/>
                                        <p:tgtEl>
                                          <p:spTgt spid="3"/>
                                        </p:tgtEl>
                                        <p:attrNameLst>
                                          <p:attrName>ppt_w</p:attrName>
                                        </p:attrNameLst>
                                      </p:cBhvr>
                                      <p:tavLst>
                                        <p:tav tm="0">
                                          <p:val>
                                            <p:strVal val="ppt_w"/>
                                          </p:val>
                                        </p:tav>
                                        <p:tav tm="100000">
                                          <p:val>
                                            <p:strVal val="ppt_w+.3"/>
                                          </p:val>
                                        </p:tav>
                                      </p:tavLst>
                                    </p:anim>
                                    <p:anim calcmode="lin" valueType="num">
                                      <p:cBhvr>
                                        <p:cTn id="21" dur="2000"/>
                                        <p:tgtEl>
                                          <p:spTgt spid="3"/>
                                        </p:tgtEl>
                                        <p:attrNameLst>
                                          <p:attrName>ppt_h</p:attrName>
                                        </p:attrNameLst>
                                      </p:cBhvr>
                                      <p:tavLst>
                                        <p:tav tm="0">
                                          <p:val>
                                            <p:strVal val="ppt_h"/>
                                          </p:val>
                                        </p:tav>
                                        <p:tav tm="100000">
                                          <p:val>
                                            <p:strVal val="ppt_h"/>
                                          </p:val>
                                        </p:tav>
                                      </p:tavLst>
                                    </p:anim>
                                    <p:animEffect transition="out" filter="fade">
                                      <p:cBhvr>
                                        <p:cTn id="22" dur="2000"/>
                                        <p:tgtEl>
                                          <p:spTgt spid="3"/>
                                        </p:tgtEl>
                                      </p:cBhvr>
                                    </p:animEffect>
                                    <p:set>
                                      <p:cBhvr>
                                        <p:cTn id="23"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3.bp.blogspot.com/-7tVnD-D6mEw/TdNnVi_rDiI/AAAAAAAAAAM/7aHRdzOHxyg/s320/horoscopo2007aries.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 name="3 Rectángulo"/>
          <p:cNvSpPr/>
          <p:nvPr/>
        </p:nvSpPr>
        <p:spPr>
          <a:xfrm>
            <a:off x="642910" y="285728"/>
            <a:ext cx="7929618" cy="6001643"/>
          </a:xfrm>
          <a:prstGeom prst="rect">
            <a:avLst/>
          </a:prstGeom>
        </p:spPr>
        <p:txBody>
          <a:bodyPr wrap="square">
            <a:spAutoFit/>
            <a:scene3d>
              <a:camera prst="orthographicFront"/>
              <a:lightRig rig="glow" dir="tl">
                <a:rot lat="0" lon="0" rev="5400000"/>
              </a:lightRig>
            </a:scene3d>
            <a:sp3d contourW="12700">
              <a:bevelT w="25400" h="25400"/>
              <a:contourClr>
                <a:schemeClr val="accent6">
                  <a:shade val="73000"/>
                </a:schemeClr>
              </a:contourClr>
            </a:sp3d>
          </a:bodyPr>
          <a:lstStyle/>
          <a:p>
            <a:pPr marL="342900" lvl="0" indent="-342900" algn="just">
              <a:lnSpc>
                <a:spcPct val="80000"/>
              </a:lnSpc>
              <a:spcBef>
                <a:spcPct val="20000"/>
              </a:spcBef>
            </a:pPr>
            <a:r>
              <a:rPr lang="es-ES" sz="2400" b="1" kern="0" dirty="0" smtClean="0">
                <a:ln w="11430"/>
                <a:solidFill>
                  <a:srgbClr val="00B0F0"/>
                </a:solidFill>
                <a:effectLst>
                  <a:outerShdw blurRad="80000" dist="40000" dir="5040000" algn="tl">
                    <a:srgbClr val="000000">
                      <a:alpha val="30000"/>
                    </a:srgbClr>
                  </a:outerShdw>
                </a:effectLst>
                <a:latin typeface="Comic Sans MS" pitchFamily="66" charset="0"/>
              </a:rPr>
              <a:t>Es un signo de fuego; LA CHISPA</a:t>
            </a:r>
          </a:p>
          <a:p>
            <a:pPr marL="342900" lvl="0" indent="-342900" algn="just">
              <a:lnSpc>
                <a:spcPct val="80000"/>
              </a:lnSpc>
              <a:spcBef>
                <a:spcPct val="20000"/>
              </a:spcBef>
            </a:pPr>
            <a:r>
              <a:rPr lang="es-ES" sz="2400" b="1" kern="0" dirty="0" smtClean="0">
                <a:ln w="11430"/>
                <a:solidFill>
                  <a:srgbClr val="00B0F0"/>
                </a:solidFill>
                <a:effectLst>
                  <a:outerShdw blurRad="80000" dist="40000" dir="5040000" algn="tl">
                    <a:srgbClr val="000000">
                      <a:alpha val="30000"/>
                    </a:srgbClr>
                  </a:outerShdw>
                </a:effectLst>
                <a:latin typeface="Comic Sans MS" pitchFamily="66" charset="0"/>
              </a:rPr>
              <a:t>	Su rasgo más evidente: LA IMPETUOSIDAD</a:t>
            </a:r>
            <a:br>
              <a:rPr lang="es-ES" sz="2400" b="1" kern="0" dirty="0" smtClean="0">
                <a:ln w="11430"/>
                <a:solidFill>
                  <a:srgbClr val="00B0F0"/>
                </a:solidFill>
                <a:effectLst>
                  <a:outerShdw blurRad="80000" dist="40000" dir="5040000" algn="tl">
                    <a:srgbClr val="000000">
                      <a:alpha val="30000"/>
                    </a:srgbClr>
                  </a:outerShdw>
                </a:effectLst>
                <a:latin typeface="Comic Sans MS" pitchFamily="66" charset="0"/>
              </a:rPr>
            </a:br>
            <a:r>
              <a:rPr lang="es-ES" sz="2400" b="1" kern="0" dirty="0" smtClean="0">
                <a:ln w="11430"/>
                <a:solidFill>
                  <a:srgbClr val="00B0F0"/>
                </a:solidFill>
                <a:effectLst>
                  <a:outerShdw blurRad="80000" dist="40000" dir="5040000" algn="tl">
                    <a:srgbClr val="000000">
                      <a:alpha val="30000"/>
                    </a:srgbClr>
                  </a:outerShdw>
                </a:effectLst>
                <a:latin typeface="Comic Sans MS" pitchFamily="66" charset="0"/>
              </a:rPr>
              <a:t>Su FRASE FAVORITA: ¡PRIME!</a:t>
            </a:r>
          </a:p>
          <a:p>
            <a:pPr marL="342900" lvl="0" indent="-342900" algn="just">
              <a:lnSpc>
                <a:spcPct val="80000"/>
              </a:lnSpc>
              <a:spcBef>
                <a:spcPct val="20000"/>
              </a:spcBef>
            </a:pPr>
            <a:r>
              <a:rPr lang="es-ES" sz="2400" b="1" kern="0" dirty="0" smtClean="0">
                <a:ln w="11430"/>
                <a:solidFill>
                  <a:srgbClr val="00B0F0"/>
                </a:solidFill>
                <a:effectLst>
                  <a:outerShdw blurRad="80000" dist="40000" dir="5040000" algn="tl">
                    <a:srgbClr val="000000">
                      <a:alpha val="30000"/>
                    </a:srgbClr>
                  </a:outerShdw>
                </a:effectLst>
                <a:latin typeface="Comic Sans MS" pitchFamily="66" charset="0"/>
              </a:rPr>
              <a:t>	Su lema: LA VIDA ES BREVE...., ¡HAY QUE DARSE PRISA!</a:t>
            </a:r>
          </a:p>
          <a:p>
            <a:pPr marL="342900" lvl="0" indent="-342900" algn="just">
              <a:lnSpc>
                <a:spcPct val="80000"/>
              </a:lnSpc>
              <a:spcBef>
                <a:spcPct val="20000"/>
              </a:spcBef>
            </a:pPr>
            <a:r>
              <a:rPr lang="es-ES" sz="2400" b="1" kern="0" dirty="0" smtClean="0">
                <a:ln w="11430"/>
                <a:solidFill>
                  <a:srgbClr val="00B0F0"/>
                </a:solidFill>
                <a:effectLst>
                  <a:outerShdw blurRad="80000" dist="40000" dir="5040000" algn="tl">
                    <a:srgbClr val="000000">
                      <a:alpha val="30000"/>
                    </a:srgbClr>
                  </a:outerShdw>
                </a:effectLst>
                <a:latin typeface="Comic Sans MS" pitchFamily="66" charset="0"/>
              </a:rPr>
              <a:t/>
            </a:r>
            <a:br>
              <a:rPr lang="es-ES" sz="2400" b="1" kern="0" dirty="0" smtClean="0">
                <a:ln w="11430"/>
                <a:solidFill>
                  <a:srgbClr val="00B0F0"/>
                </a:solidFill>
                <a:effectLst>
                  <a:outerShdw blurRad="80000" dist="40000" dir="5040000" algn="tl">
                    <a:srgbClr val="000000">
                      <a:alpha val="30000"/>
                    </a:srgbClr>
                  </a:outerShdw>
                </a:effectLst>
                <a:latin typeface="Comic Sans MS" pitchFamily="66" charset="0"/>
              </a:rPr>
            </a:br>
            <a:r>
              <a:rPr lang="es-ES" sz="2400" b="1" kern="0" dirty="0" smtClean="0">
                <a:ln w="11430"/>
                <a:solidFill>
                  <a:srgbClr val="00B0F0"/>
                </a:solidFill>
                <a:effectLst>
                  <a:outerShdw blurRad="80000" dist="40000" dir="5040000" algn="tl">
                    <a:srgbClr val="000000">
                      <a:alpha val="30000"/>
                    </a:srgbClr>
                  </a:outerShdw>
                </a:effectLst>
                <a:latin typeface="Comic Sans MS" pitchFamily="66" charset="0"/>
              </a:rPr>
              <a:t>Aries nunca piensa lo que va a hacer, no sea que alguien se le adelante. Por eso, cuando anda, lo hace con la cabeza por delante del tronco, y si alguien, llega al mismo tiempo que él, por lo menos le saca la cabeza: ¡Prime …!</a:t>
            </a:r>
          </a:p>
          <a:p>
            <a:pPr marL="342900" lvl="0" indent="-342900" algn="just">
              <a:lnSpc>
                <a:spcPct val="80000"/>
              </a:lnSpc>
              <a:spcBef>
                <a:spcPct val="20000"/>
              </a:spcBef>
            </a:pPr>
            <a:r>
              <a:rPr lang="es-ES" sz="2400" b="1" i="1" kern="0" dirty="0" smtClean="0">
                <a:ln w="11430"/>
                <a:solidFill>
                  <a:srgbClr val="00B0F0"/>
                </a:solidFill>
                <a:effectLst>
                  <a:outerShdw blurRad="80000" dist="40000" dir="5040000" algn="tl">
                    <a:srgbClr val="000000">
                      <a:alpha val="30000"/>
                    </a:srgbClr>
                  </a:outerShdw>
                </a:effectLst>
                <a:latin typeface="Comic Sans MS" pitchFamily="66" charset="0"/>
              </a:rPr>
              <a:t>	¡</a:t>
            </a:r>
            <a:r>
              <a:rPr lang="es-ES" sz="2400" b="1" kern="0" dirty="0" smtClean="0">
                <a:ln w="11430"/>
                <a:solidFill>
                  <a:srgbClr val="00B0F0"/>
                </a:solidFill>
                <a:effectLst>
                  <a:outerShdw blurRad="80000" dist="40000" dir="5040000" algn="tl">
                    <a:srgbClr val="000000">
                      <a:alpha val="30000"/>
                    </a:srgbClr>
                  </a:outerShdw>
                </a:effectLst>
                <a:latin typeface="Comic Sans MS" pitchFamily="66" charset="0"/>
              </a:rPr>
              <a:t>Aries va del corazón a la acción sin reflexión: se tira desde el trampolín, y cuando va por la mitad, descubre que en la piscina no hay agua...¿</a:t>
            </a:r>
            <a:r>
              <a:rPr lang="es-ES" sz="2400" b="1" i="1" kern="0" dirty="0" smtClean="0">
                <a:ln w="11430"/>
                <a:solidFill>
                  <a:srgbClr val="00B0F0"/>
                </a:solidFill>
                <a:effectLst>
                  <a:outerShdw blurRad="80000" dist="40000" dir="5040000" algn="tl">
                    <a:srgbClr val="000000">
                      <a:alpha val="30000"/>
                    </a:srgbClr>
                  </a:outerShdw>
                </a:effectLst>
                <a:latin typeface="Comic Sans MS" pitchFamily="66" charset="0"/>
              </a:rPr>
              <a:t>y qué..</a:t>
            </a:r>
            <a:r>
              <a:rPr lang="es-ES" sz="2400" b="1" kern="0" dirty="0" smtClean="0">
                <a:ln w="11430"/>
                <a:solidFill>
                  <a:srgbClr val="00B0F0"/>
                </a:solidFill>
                <a:effectLst>
                  <a:outerShdw blurRad="80000" dist="40000" dir="5040000" algn="tl">
                    <a:srgbClr val="000000">
                      <a:alpha val="30000"/>
                    </a:srgbClr>
                  </a:outerShdw>
                </a:effectLst>
                <a:latin typeface="Comic Sans MS" pitchFamily="66" charset="0"/>
              </a:rPr>
              <a:t>.? La palabra derrota no existe en su vocabulario; tras el tortazo se levanta con cinismo y dignidad y exclama:</a:t>
            </a:r>
            <a:br>
              <a:rPr lang="es-ES" sz="2400" b="1" kern="0" dirty="0" smtClean="0">
                <a:ln w="11430"/>
                <a:solidFill>
                  <a:srgbClr val="00B0F0"/>
                </a:solidFill>
                <a:effectLst>
                  <a:outerShdw blurRad="80000" dist="40000" dir="5040000" algn="tl">
                    <a:srgbClr val="000000">
                      <a:alpha val="30000"/>
                    </a:srgbClr>
                  </a:outerShdw>
                </a:effectLst>
                <a:latin typeface="Comic Sans MS" pitchFamily="66" charset="0"/>
              </a:rPr>
            </a:br>
            <a:r>
              <a:rPr lang="es-ES" sz="2400" b="1" kern="0" dirty="0" smtClean="0">
                <a:ln w="11430"/>
                <a:solidFill>
                  <a:srgbClr val="00B0F0"/>
                </a:solidFill>
                <a:effectLst>
                  <a:outerShdw blurRad="80000" dist="40000" dir="5040000" algn="tl">
                    <a:srgbClr val="000000">
                      <a:alpha val="30000"/>
                    </a:srgbClr>
                  </a:outerShdw>
                </a:effectLst>
                <a:latin typeface="Comic Sans MS" pitchFamily="66" charset="0"/>
              </a:rPr>
              <a:t>- </a:t>
            </a:r>
            <a:r>
              <a:rPr lang="es-ES" sz="2400" b="1" i="1" kern="0" dirty="0" smtClean="0">
                <a:ln w="11430"/>
                <a:solidFill>
                  <a:srgbClr val="00B0F0"/>
                </a:solidFill>
                <a:effectLst>
                  <a:outerShdw blurRad="80000" dist="40000" dir="5040000" algn="tl">
                    <a:srgbClr val="000000">
                      <a:alpha val="30000"/>
                    </a:srgbClr>
                  </a:outerShdw>
                </a:effectLst>
                <a:latin typeface="Comic Sans MS" pitchFamily="66" charset="0"/>
              </a:rPr>
              <a:t>¡Oye, a ver si cambias el agua que está cogiendo cuerpo!-</a:t>
            </a:r>
            <a:r>
              <a:rPr lang="es-ES" sz="2400" b="1" kern="0" dirty="0" smtClean="0">
                <a:ln w="11430"/>
                <a:solidFill>
                  <a:srgbClr val="00B0F0"/>
                </a:solidFill>
                <a:effectLst>
                  <a:outerShdw blurRad="80000" dist="40000" dir="5040000" algn="tl">
                    <a:srgbClr val="000000">
                      <a:alpha val="30000"/>
                    </a:srgbClr>
                  </a:outerShdw>
                </a:effectLst>
                <a:latin typeface="Comic Sans MS" pitchFamily="66" charset="0"/>
              </a:rPr>
              <a:t> </a:t>
            </a:r>
          </a:p>
        </p:txBody>
      </p:sp>
      <p:pic>
        <p:nvPicPr>
          <p:cNvPr id="29698" name="Picture 2" descr="http://i48.tinypic.com/i26d1g.gif"/>
          <p:cNvPicPr>
            <a:picLocks noChangeAspect="1" noChangeArrowheads="1" noCrop="1"/>
          </p:cNvPicPr>
          <p:nvPr/>
        </p:nvPicPr>
        <p:blipFill>
          <a:blip r:embed="rId3"/>
          <a:srcRect/>
          <a:stretch>
            <a:fillRect/>
          </a:stretch>
        </p:blipFill>
        <p:spPr bwMode="auto">
          <a:xfrm>
            <a:off x="0" y="-2"/>
            <a:ext cx="9144000" cy="6858001"/>
          </a:xfrm>
          <a:prstGeom prst="rect">
            <a:avLst/>
          </a:prstGeom>
          <a:noFill/>
        </p:spPr>
      </p:pic>
      <p:pic>
        <p:nvPicPr>
          <p:cNvPr id="9" name="Picture 5" descr="nm_ani023"/>
          <p:cNvPicPr>
            <a:picLocks noChangeAspect="1" noChangeArrowheads="1" noCrop="1"/>
          </p:cNvPicPr>
          <p:nvPr/>
        </p:nvPicPr>
        <p:blipFill>
          <a:blip r:embed="rId4"/>
          <a:srcRect/>
          <a:stretch>
            <a:fillRect/>
          </a:stretch>
        </p:blipFill>
        <p:spPr>
          <a:xfrm>
            <a:off x="285720" y="5357826"/>
            <a:ext cx="822746" cy="1209425"/>
          </a:xfrm>
          <a:prstGeom prst="rect">
            <a:avLst/>
          </a:prstGeom>
          <a:noFill/>
          <a:ln/>
        </p:spPr>
      </p:pic>
      <p:sp>
        <p:nvSpPr>
          <p:cNvPr id="10" name="9 CuadroTexto"/>
          <p:cNvSpPr txBox="1"/>
          <p:nvPr/>
        </p:nvSpPr>
        <p:spPr>
          <a:xfrm>
            <a:off x="7429520" y="357166"/>
            <a:ext cx="1714480" cy="261610"/>
          </a:xfrm>
          <a:prstGeom prst="rect">
            <a:avLst/>
          </a:prstGeom>
          <a:noFill/>
        </p:spPr>
        <p:txBody>
          <a:bodyPr wrap="square" rtlCol="0">
            <a:spAutoFit/>
          </a:bodyPr>
          <a:lstStyle/>
          <a:p>
            <a:r>
              <a:rPr lang="es-ES" sz="1100" i="1" dirty="0" err="1" smtClean="0">
                <a:solidFill>
                  <a:schemeClr val="bg1"/>
                </a:solidFill>
                <a:latin typeface="Aharoni" pitchFamily="2" charset="-79"/>
                <a:cs typeface="Aharoni" pitchFamily="2" charset="-79"/>
              </a:rPr>
              <a:t>Ppsx</a:t>
            </a:r>
            <a:r>
              <a:rPr lang="es-ES" sz="1100" i="1" dirty="0" smtClean="0">
                <a:solidFill>
                  <a:schemeClr val="bg1"/>
                </a:solidFill>
                <a:latin typeface="Aharoni" pitchFamily="2" charset="-79"/>
                <a:cs typeface="Aharoni" pitchFamily="2" charset="-79"/>
              </a:rPr>
              <a:t> Helen</a:t>
            </a:r>
            <a:endParaRPr lang="es-ES" sz="1100" i="1" dirty="0">
              <a:solidFill>
                <a:schemeClr val="bg1"/>
              </a:solidFill>
              <a:latin typeface="Aharoni" pitchFamily="2" charset="-79"/>
              <a:cs typeface="Aharoni" pitchFamily="2" charset="-79"/>
            </a:endParaRPr>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anim calcmode="lin" valueType="num">
                                      <p:cBhvr>
                                        <p:cTn id="8" dur="2000" fill="hold"/>
                                        <p:tgtEl>
                                          <p:spTgt spid="9"/>
                                        </p:tgtEl>
                                        <p:attrNameLst>
                                          <p:attrName>style.rotation</p:attrName>
                                        </p:attrNameLst>
                                      </p:cBhvr>
                                      <p:tavLst>
                                        <p:tav tm="0">
                                          <p:val>
                                            <p:fltVal val="720"/>
                                          </p:val>
                                        </p:tav>
                                        <p:tav tm="100000">
                                          <p:val>
                                            <p:fltVal val="0"/>
                                          </p:val>
                                        </p:tav>
                                      </p:tavLst>
                                    </p:anim>
                                    <p:anim calcmode="lin" valueType="num">
                                      <p:cBhvr>
                                        <p:cTn id="9" dur="2000" fill="hold"/>
                                        <p:tgtEl>
                                          <p:spTgt spid="9"/>
                                        </p:tgtEl>
                                        <p:attrNameLst>
                                          <p:attrName>ppt_h</p:attrName>
                                        </p:attrNameLst>
                                      </p:cBhvr>
                                      <p:tavLst>
                                        <p:tav tm="0">
                                          <p:val>
                                            <p:fltVal val="0"/>
                                          </p:val>
                                        </p:tav>
                                        <p:tav tm="100000">
                                          <p:val>
                                            <p:strVal val="#ppt_h"/>
                                          </p:val>
                                        </p:tav>
                                      </p:tavLst>
                                    </p:anim>
                                    <p:anim calcmode="lin" valueType="num">
                                      <p:cBhvr>
                                        <p:cTn id="10" dur="2000" fill="hold"/>
                                        <p:tgtEl>
                                          <p:spTgt spid="9"/>
                                        </p:tgtEl>
                                        <p:attrNameLst>
                                          <p:attrName>ppt_w</p:attrName>
                                        </p:attrNameLst>
                                      </p:cBhvr>
                                      <p:tavLst>
                                        <p:tav tm="0">
                                          <p:val>
                                            <p:fltVal val="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37" presetClass="exit" presetSubtype="0" fill="hold" nodeType="clickEffect">
                                  <p:stCondLst>
                                    <p:cond delay="0"/>
                                  </p:stCondLst>
                                  <p:childTnLst>
                                    <p:animEffect transition="out" filter="fade">
                                      <p:cBhvr>
                                        <p:cTn id="14" dur="5000"/>
                                        <p:tgtEl>
                                          <p:spTgt spid="29698"/>
                                        </p:tgtEl>
                                      </p:cBhvr>
                                    </p:animEffect>
                                    <p:anim calcmode="lin" valueType="num">
                                      <p:cBhvr>
                                        <p:cTn id="15" dur="5000"/>
                                        <p:tgtEl>
                                          <p:spTgt spid="29698"/>
                                        </p:tgtEl>
                                        <p:attrNameLst>
                                          <p:attrName>ppt_x</p:attrName>
                                        </p:attrNameLst>
                                      </p:cBhvr>
                                      <p:tavLst>
                                        <p:tav tm="0">
                                          <p:val>
                                            <p:strVal val="ppt_x"/>
                                          </p:val>
                                        </p:tav>
                                        <p:tav tm="100000">
                                          <p:val>
                                            <p:strVal val="ppt_x"/>
                                          </p:val>
                                        </p:tav>
                                      </p:tavLst>
                                    </p:anim>
                                    <p:anim calcmode="lin" valueType="num">
                                      <p:cBhvr>
                                        <p:cTn id="16" dur="500" decel="100000"/>
                                        <p:tgtEl>
                                          <p:spTgt spid="29698"/>
                                        </p:tgtEl>
                                        <p:attrNameLst>
                                          <p:attrName>ppt_y</p:attrName>
                                        </p:attrNameLst>
                                      </p:cBhvr>
                                      <p:tavLst>
                                        <p:tav tm="0">
                                          <p:val>
                                            <p:strVal val="ppt_y"/>
                                          </p:val>
                                        </p:tav>
                                        <p:tav tm="100000">
                                          <p:val>
                                            <p:strVal val="ppt_y-.03"/>
                                          </p:val>
                                        </p:tav>
                                      </p:tavLst>
                                    </p:anim>
                                    <p:anim calcmode="lin" valueType="num">
                                      <p:cBhvr>
                                        <p:cTn id="17" dur="4500" accel="100000">
                                          <p:stCondLst>
                                            <p:cond delay="500"/>
                                          </p:stCondLst>
                                        </p:cTn>
                                        <p:tgtEl>
                                          <p:spTgt spid="29698"/>
                                        </p:tgtEl>
                                        <p:attrNameLst>
                                          <p:attrName>ppt_y</p:attrName>
                                        </p:attrNameLst>
                                      </p:cBhvr>
                                      <p:tavLst>
                                        <p:tav tm="0">
                                          <p:val>
                                            <p:strVal val="ppt_y"/>
                                          </p:val>
                                        </p:tav>
                                        <p:tav tm="100000">
                                          <p:val>
                                            <p:strVal val="ppt_y+1"/>
                                          </p:val>
                                        </p:tav>
                                      </p:tavLst>
                                    </p:anim>
                                    <p:set>
                                      <p:cBhvr>
                                        <p:cTn id="18" dur="1" fill="hold">
                                          <p:stCondLst>
                                            <p:cond delay="4999"/>
                                          </p:stCondLst>
                                        </p:cTn>
                                        <p:tgtEl>
                                          <p:spTgt spid="2969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http://blog.mundoanuncio.com/wp-content/uploads/2011/04/tauro.jpeg"/>
          <p:cNvPicPr>
            <a:picLocks noChangeAspect="1" noChangeArrowheads="1"/>
          </p:cNvPicPr>
          <p:nvPr/>
        </p:nvPicPr>
        <p:blipFill>
          <a:blip r:embed="rId2"/>
          <a:srcRect/>
          <a:stretch>
            <a:fillRect/>
          </a:stretch>
        </p:blipFill>
        <p:spPr bwMode="auto">
          <a:xfrm>
            <a:off x="0" y="1"/>
            <a:ext cx="9144000" cy="6858000"/>
          </a:xfrm>
          <a:prstGeom prst="rect">
            <a:avLst/>
          </a:prstGeom>
          <a:noFill/>
        </p:spPr>
      </p:pic>
      <p:sp>
        <p:nvSpPr>
          <p:cNvPr id="4" name="3 Rectángulo"/>
          <p:cNvSpPr/>
          <p:nvPr/>
        </p:nvSpPr>
        <p:spPr>
          <a:xfrm>
            <a:off x="285688" y="785794"/>
            <a:ext cx="8858312" cy="5139869"/>
          </a:xfrm>
          <a:prstGeom prst="rect">
            <a:avLst/>
          </a:prstGeom>
        </p:spPr>
        <p:txBody>
          <a:bodyPr wrap="square">
            <a:spAutoFit/>
          </a:bodyPr>
          <a:lstStyle/>
          <a:p>
            <a:r>
              <a:rPr lang="es-ES" sz="2400" b="1" kern="0" dirty="0" smtClean="0">
                <a:solidFill>
                  <a:srgbClr val="FF0000"/>
                </a:solidFill>
                <a:effectLst>
                  <a:outerShdw blurRad="38100" dist="38100" dir="2700000" algn="tl">
                    <a:srgbClr val="000000">
                      <a:alpha val="43137"/>
                    </a:srgbClr>
                  </a:outerShdw>
                </a:effectLst>
                <a:latin typeface="Comic Sans MS" pitchFamily="66" charset="0"/>
              </a:rPr>
              <a:t>Es un signo de Tierra: LA CASA</a:t>
            </a:r>
            <a:br>
              <a:rPr lang="es-ES" sz="2400" b="1" kern="0" dirty="0" smtClean="0">
                <a:solidFill>
                  <a:srgbClr val="FF0000"/>
                </a:solidFill>
                <a:effectLst>
                  <a:outerShdw blurRad="38100" dist="38100" dir="2700000" algn="tl">
                    <a:srgbClr val="000000">
                      <a:alpha val="43137"/>
                    </a:srgbClr>
                  </a:outerShdw>
                </a:effectLst>
                <a:latin typeface="Comic Sans MS" pitchFamily="66" charset="0"/>
              </a:rPr>
            </a:br>
            <a:r>
              <a:rPr lang="es-ES" sz="2400" b="1" kern="0" dirty="0" smtClean="0">
                <a:solidFill>
                  <a:srgbClr val="FF0000"/>
                </a:solidFill>
                <a:effectLst>
                  <a:outerShdw blurRad="38100" dist="38100" dir="2700000" algn="tl">
                    <a:srgbClr val="000000">
                      <a:alpha val="43137"/>
                    </a:srgbClr>
                  </a:outerShdw>
                </a:effectLst>
                <a:latin typeface="Comic Sans MS" pitchFamily="66" charset="0"/>
              </a:rPr>
              <a:t>Su rasgo más evidente: LA INAGOTABLE PACIENCIA</a:t>
            </a:r>
            <a:br>
              <a:rPr lang="es-ES" sz="2400" b="1" kern="0" dirty="0" smtClean="0">
                <a:solidFill>
                  <a:srgbClr val="FF0000"/>
                </a:solidFill>
                <a:effectLst>
                  <a:outerShdw blurRad="38100" dist="38100" dir="2700000" algn="tl">
                    <a:srgbClr val="000000">
                      <a:alpha val="43137"/>
                    </a:srgbClr>
                  </a:outerShdw>
                </a:effectLst>
                <a:latin typeface="Comic Sans MS" pitchFamily="66" charset="0"/>
              </a:rPr>
            </a:br>
            <a:r>
              <a:rPr lang="es-ES" sz="2400" b="1" kern="0" dirty="0" smtClean="0">
                <a:solidFill>
                  <a:srgbClr val="FF0000"/>
                </a:solidFill>
                <a:effectLst>
                  <a:outerShdw blurRad="38100" dist="38100" dir="2700000" algn="tl">
                    <a:srgbClr val="000000">
                      <a:alpha val="43137"/>
                    </a:srgbClr>
                  </a:outerShdw>
                </a:effectLst>
                <a:latin typeface="Comic Sans MS" pitchFamily="66" charset="0"/>
              </a:rPr>
              <a:t>Su frase favorita: PIENSO, LUEGO </a:t>
            </a:r>
            <a:r>
              <a:rPr lang="es-ES" sz="2400" b="1" i="1" kern="0" dirty="0" smtClean="0">
                <a:solidFill>
                  <a:srgbClr val="FF0000"/>
                </a:solidFill>
                <a:effectLst>
                  <a:outerShdw blurRad="38100" dist="38100" dir="2700000" algn="tl">
                    <a:srgbClr val="000000">
                      <a:alpha val="43137"/>
                    </a:srgbClr>
                  </a:outerShdw>
                </a:effectLst>
                <a:latin typeface="Comic Sans MS" pitchFamily="66" charset="0"/>
              </a:rPr>
              <a:t>INSISTO</a:t>
            </a:r>
            <a:br>
              <a:rPr lang="es-ES" sz="2400" b="1" i="1" kern="0" dirty="0" smtClean="0">
                <a:solidFill>
                  <a:srgbClr val="FF0000"/>
                </a:solidFill>
                <a:effectLst>
                  <a:outerShdw blurRad="38100" dist="38100" dir="2700000" algn="tl">
                    <a:srgbClr val="000000">
                      <a:alpha val="43137"/>
                    </a:srgbClr>
                  </a:outerShdw>
                </a:effectLst>
                <a:latin typeface="Comic Sans MS" pitchFamily="66" charset="0"/>
              </a:rPr>
            </a:br>
            <a:r>
              <a:rPr lang="es-ES" sz="2400" b="1" kern="0" dirty="0" smtClean="0">
                <a:solidFill>
                  <a:srgbClr val="FF0000"/>
                </a:solidFill>
                <a:effectLst>
                  <a:outerShdw blurRad="38100" dist="38100" dir="2700000" algn="tl">
                    <a:srgbClr val="000000">
                      <a:alpha val="43137"/>
                    </a:srgbClr>
                  </a:outerShdw>
                </a:effectLst>
                <a:latin typeface="Comic Sans MS" pitchFamily="66" charset="0"/>
              </a:rPr>
              <a:t>Su lema: LA VIDA ES BREVE, GÓZALA DESPACITO Y ASÍ TE DURA MÁS</a:t>
            </a:r>
            <a:r>
              <a:rPr lang="es-ES" sz="2400" kern="0" dirty="0" smtClean="0">
                <a:solidFill>
                  <a:srgbClr val="FF0000"/>
                </a:solidFill>
                <a:latin typeface="Comic Sans MS" pitchFamily="66" charset="0"/>
              </a:rPr>
              <a:t/>
            </a:r>
            <a:br>
              <a:rPr lang="es-ES" sz="2400" kern="0" dirty="0" smtClean="0">
                <a:solidFill>
                  <a:srgbClr val="FF0000"/>
                </a:solidFill>
                <a:latin typeface="Comic Sans MS" pitchFamily="66" charset="0"/>
              </a:rPr>
            </a:br>
            <a:r>
              <a:rPr lang="es-ES" sz="1000" kern="0" dirty="0" smtClean="0">
                <a:solidFill>
                  <a:srgbClr val="FF0000"/>
                </a:solidFill>
                <a:latin typeface="Comic Sans MS" pitchFamily="66" charset="0"/>
              </a:rPr>
              <a:t/>
            </a:r>
            <a:br>
              <a:rPr lang="es-ES" sz="1000" kern="0" dirty="0" smtClean="0">
                <a:solidFill>
                  <a:srgbClr val="FF0000"/>
                </a:solidFill>
                <a:latin typeface="Comic Sans MS" pitchFamily="66" charset="0"/>
              </a:rPr>
            </a:br>
            <a:r>
              <a:rPr lang="es-ES" b="1" kern="0" dirty="0" smtClean="0">
                <a:solidFill>
                  <a:srgbClr val="FF0000"/>
                </a:solidFill>
                <a:effectLst>
                  <a:outerShdw blurRad="38100" dist="38100" dir="2700000" algn="tl">
                    <a:srgbClr val="000000">
                      <a:alpha val="43137"/>
                    </a:srgbClr>
                  </a:outerShdw>
                </a:effectLst>
                <a:latin typeface="Comic Sans MS" pitchFamily="66" charset="0"/>
              </a:rPr>
              <a:t>Tauro,  cuando anda,  no levanta un pie si el otro no lo tiene en el suelo.    Por eso, más que andar, crea historia en cada paso.    Aries se tira del trampolín sin mirar, y Tauro, antes de subirse al trampolín, sabe el nombre del constructor, los materiales empleados, la capacidad de agua y los grados de temperatura, y después se tira.   Aries actúa en la vida con determinación, y Tauro con obstinación.     Aries quiere que todo  el  mundo  le obedezca,  y  Tauro  tiene  una   infinita paciencia  para  que  los  demás  cambien  de opinión. Por lo tanto, su relación podría ser ésta:</a:t>
            </a:r>
            <a:br>
              <a:rPr lang="es-ES" b="1" kern="0" dirty="0" smtClean="0">
                <a:solidFill>
                  <a:srgbClr val="FF0000"/>
                </a:solidFill>
                <a:effectLst>
                  <a:outerShdw blurRad="38100" dist="38100" dir="2700000" algn="tl">
                    <a:srgbClr val="000000">
                      <a:alpha val="43137"/>
                    </a:srgbClr>
                  </a:outerShdw>
                </a:effectLst>
                <a:latin typeface="Comic Sans MS" pitchFamily="66" charset="0"/>
              </a:rPr>
            </a:br>
            <a:r>
              <a:rPr lang="es-ES" b="1" kern="0" dirty="0" smtClean="0">
                <a:solidFill>
                  <a:srgbClr val="FF0000"/>
                </a:solidFill>
                <a:effectLst>
                  <a:outerShdw blurRad="38100" dist="38100" dir="2700000" algn="tl">
                    <a:srgbClr val="000000">
                      <a:alpha val="43137"/>
                    </a:srgbClr>
                  </a:outerShdw>
                </a:effectLst>
                <a:latin typeface="Comic Sans MS" pitchFamily="66" charset="0"/>
              </a:rPr>
              <a:t>Aries le dice a Tauro que está a diez metros: </a:t>
            </a:r>
            <a:r>
              <a:rPr lang="es-ES" b="1" i="1" kern="0" dirty="0" smtClean="0">
                <a:solidFill>
                  <a:srgbClr val="FF0000"/>
                </a:solidFill>
                <a:effectLst>
                  <a:outerShdw blurRad="38100" dist="38100" dir="2700000" algn="tl">
                    <a:srgbClr val="000000">
                      <a:alpha val="43137"/>
                    </a:srgbClr>
                  </a:outerShdw>
                </a:effectLst>
                <a:latin typeface="Comic Sans MS" pitchFamily="66" charset="0"/>
              </a:rPr>
              <a:t>¡Ven aquí!</a:t>
            </a:r>
            <a:r>
              <a:rPr lang="es-ES" b="1" kern="0" dirty="0" smtClean="0">
                <a:solidFill>
                  <a:srgbClr val="FF0000"/>
                </a:solidFill>
                <a:effectLst>
                  <a:outerShdw blurRad="38100" dist="38100" dir="2700000" algn="tl">
                    <a:srgbClr val="000000">
                      <a:alpha val="43137"/>
                    </a:srgbClr>
                  </a:outerShdw>
                </a:effectLst>
                <a:latin typeface="Comic Sans MS" pitchFamily="66" charset="0"/>
              </a:rPr>
              <a:t> Eso es determinación.</a:t>
            </a:r>
            <a:br>
              <a:rPr lang="es-ES" b="1" kern="0" dirty="0" smtClean="0">
                <a:solidFill>
                  <a:srgbClr val="FF0000"/>
                </a:solidFill>
                <a:effectLst>
                  <a:outerShdw blurRad="38100" dist="38100" dir="2700000" algn="tl">
                    <a:srgbClr val="000000">
                      <a:alpha val="43137"/>
                    </a:srgbClr>
                  </a:outerShdw>
                </a:effectLst>
                <a:latin typeface="Comic Sans MS" pitchFamily="66" charset="0"/>
              </a:rPr>
            </a:br>
            <a:r>
              <a:rPr lang="es-ES" b="1" kern="0" dirty="0" smtClean="0">
                <a:solidFill>
                  <a:srgbClr val="FF0000"/>
                </a:solidFill>
                <a:effectLst>
                  <a:outerShdw blurRad="38100" dist="38100" dir="2700000" algn="tl">
                    <a:srgbClr val="000000">
                      <a:alpha val="43137"/>
                    </a:srgbClr>
                  </a:outerShdw>
                </a:effectLst>
                <a:latin typeface="Comic Sans MS" pitchFamily="66" charset="0"/>
              </a:rPr>
              <a:t>A lo que Tauro contesta: </a:t>
            </a:r>
            <a:r>
              <a:rPr lang="es-ES" b="1" i="1" kern="0" dirty="0" smtClean="0">
                <a:solidFill>
                  <a:srgbClr val="FF0000"/>
                </a:solidFill>
                <a:effectLst>
                  <a:outerShdw blurRad="38100" dist="38100" dir="2700000" algn="tl">
                    <a:srgbClr val="000000">
                      <a:alpha val="43137"/>
                    </a:srgbClr>
                  </a:outerShdw>
                </a:effectLst>
                <a:latin typeface="Comic Sans MS" pitchFamily="66" charset="0"/>
              </a:rPr>
              <a:t>¡No!</a:t>
            </a:r>
            <a:r>
              <a:rPr lang="es-ES" b="1" kern="0" dirty="0" smtClean="0">
                <a:solidFill>
                  <a:srgbClr val="FF0000"/>
                </a:solidFill>
                <a:effectLst>
                  <a:outerShdw blurRad="38100" dist="38100" dir="2700000" algn="tl">
                    <a:srgbClr val="000000">
                      <a:alpha val="43137"/>
                    </a:srgbClr>
                  </a:outerShdw>
                </a:effectLst>
                <a:latin typeface="Comic Sans MS" pitchFamily="66" charset="0"/>
              </a:rPr>
              <a:t> Y eso ya es obstinación.</a:t>
            </a:r>
            <a:endParaRPr lang="es-ES" b="1" dirty="0">
              <a:solidFill>
                <a:srgbClr val="FF0000"/>
              </a:solidFill>
              <a:effectLst>
                <a:outerShdw blurRad="38100" dist="38100" dir="2700000" algn="tl">
                  <a:srgbClr val="000000">
                    <a:alpha val="43137"/>
                  </a:srgbClr>
                </a:outerShdw>
              </a:effectLst>
            </a:endParaRPr>
          </a:p>
        </p:txBody>
      </p:sp>
      <p:pic>
        <p:nvPicPr>
          <p:cNvPr id="27650" name="Picture 2" descr="http://lh6.ggpht.com/_rI46TcQsmNk/S50JCXlrxYI/AAAAAAAAYbM/oUCf_o0ZZdI/taurus_thumb%5B1%5D.gif?imgmax=800"/>
          <p:cNvPicPr>
            <a:picLocks noChangeAspect="1" noChangeArrowheads="1" noCrop="1"/>
          </p:cNvPicPr>
          <p:nvPr/>
        </p:nvPicPr>
        <p:blipFill>
          <a:blip r:embed="rId3"/>
          <a:srcRect/>
          <a:stretch>
            <a:fillRect/>
          </a:stretch>
        </p:blipFill>
        <p:spPr bwMode="auto">
          <a:xfrm>
            <a:off x="-1" y="0"/>
            <a:ext cx="9143999" cy="6858000"/>
          </a:xfrm>
          <a:prstGeom prst="rect">
            <a:avLst/>
          </a:prstGeom>
          <a:noFill/>
        </p:spPr>
      </p:pic>
      <p:pic>
        <p:nvPicPr>
          <p:cNvPr id="9" name="Picture 5" descr="nm_ani023"/>
          <p:cNvPicPr>
            <a:picLocks noChangeAspect="1" noChangeArrowheads="1" noCrop="1"/>
          </p:cNvPicPr>
          <p:nvPr/>
        </p:nvPicPr>
        <p:blipFill>
          <a:blip r:embed="rId4"/>
          <a:srcRect/>
          <a:stretch>
            <a:fillRect/>
          </a:stretch>
        </p:blipFill>
        <p:spPr>
          <a:xfrm>
            <a:off x="285720" y="5648575"/>
            <a:ext cx="822746" cy="1209425"/>
          </a:xfrm>
          <a:prstGeom prst="rect">
            <a:avLst/>
          </a:prstGeom>
          <a:noFill/>
          <a:ln/>
        </p:spPr>
      </p:pic>
      <p:sp>
        <p:nvSpPr>
          <p:cNvPr id="10" name="9 CuadroTexto"/>
          <p:cNvSpPr txBox="1"/>
          <p:nvPr/>
        </p:nvSpPr>
        <p:spPr>
          <a:xfrm>
            <a:off x="7429520" y="357166"/>
            <a:ext cx="1714480" cy="261610"/>
          </a:xfrm>
          <a:prstGeom prst="rect">
            <a:avLst/>
          </a:prstGeom>
          <a:noFill/>
        </p:spPr>
        <p:txBody>
          <a:bodyPr wrap="square" rtlCol="0">
            <a:spAutoFit/>
          </a:bodyPr>
          <a:lstStyle/>
          <a:p>
            <a:r>
              <a:rPr lang="es-ES" sz="1100" i="1" dirty="0" err="1" smtClean="0">
                <a:solidFill>
                  <a:schemeClr val="bg1"/>
                </a:solidFill>
                <a:latin typeface="Aharoni" pitchFamily="2" charset="-79"/>
                <a:cs typeface="Aharoni" pitchFamily="2" charset="-79"/>
              </a:rPr>
              <a:t>Ppsx</a:t>
            </a:r>
            <a:r>
              <a:rPr lang="es-ES" sz="1100" i="1" dirty="0" smtClean="0">
                <a:solidFill>
                  <a:schemeClr val="bg1"/>
                </a:solidFill>
                <a:latin typeface="Aharoni" pitchFamily="2" charset="-79"/>
                <a:cs typeface="Aharoni" pitchFamily="2" charset="-79"/>
              </a:rPr>
              <a:t> Helen</a:t>
            </a:r>
            <a:endParaRPr lang="es-ES" sz="1100" i="1" dirty="0">
              <a:solidFill>
                <a:schemeClr val="bg1"/>
              </a:solidFill>
              <a:latin typeface="Aharoni" pitchFamily="2" charset="-79"/>
              <a:cs typeface="Aharoni" pitchFamily="2" charset="-79"/>
            </a:endParaRPr>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anim calcmode="lin" valueType="num">
                                      <p:cBhvr>
                                        <p:cTn id="8" dur="2000" fill="hold"/>
                                        <p:tgtEl>
                                          <p:spTgt spid="9"/>
                                        </p:tgtEl>
                                        <p:attrNameLst>
                                          <p:attrName>style.rotation</p:attrName>
                                        </p:attrNameLst>
                                      </p:cBhvr>
                                      <p:tavLst>
                                        <p:tav tm="0">
                                          <p:val>
                                            <p:fltVal val="720"/>
                                          </p:val>
                                        </p:tav>
                                        <p:tav tm="100000">
                                          <p:val>
                                            <p:fltVal val="0"/>
                                          </p:val>
                                        </p:tav>
                                      </p:tavLst>
                                    </p:anim>
                                    <p:anim calcmode="lin" valueType="num">
                                      <p:cBhvr>
                                        <p:cTn id="9" dur="2000" fill="hold"/>
                                        <p:tgtEl>
                                          <p:spTgt spid="9"/>
                                        </p:tgtEl>
                                        <p:attrNameLst>
                                          <p:attrName>ppt_h</p:attrName>
                                        </p:attrNameLst>
                                      </p:cBhvr>
                                      <p:tavLst>
                                        <p:tav tm="0">
                                          <p:val>
                                            <p:fltVal val="0"/>
                                          </p:val>
                                        </p:tav>
                                        <p:tav tm="100000">
                                          <p:val>
                                            <p:strVal val="#ppt_h"/>
                                          </p:val>
                                        </p:tav>
                                      </p:tavLst>
                                    </p:anim>
                                    <p:anim calcmode="lin" valueType="num">
                                      <p:cBhvr>
                                        <p:cTn id="10" dur="2000" fill="hold"/>
                                        <p:tgtEl>
                                          <p:spTgt spid="9"/>
                                        </p:tgtEl>
                                        <p:attrNameLst>
                                          <p:attrName>ppt_w</p:attrName>
                                        </p:attrNameLst>
                                      </p:cBhvr>
                                      <p:tavLst>
                                        <p:tav tm="0">
                                          <p:val>
                                            <p:fltVal val="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16" presetClass="exit" presetSubtype="42" fill="hold" nodeType="clickEffect">
                                  <p:stCondLst>
                                    <p:cond delay="0"/>
                                  </p:stCondLst>
                                  <p:childTnLst>
                                    <p:animEffect transition="out" filter="barn(outHorizontal)">
                                      <p:cBhvr>
                                        <p:cTn id="14" dur="5000"/>
                                        <p:tgtEl>
                                          <p:spTgt spid="27650"/>
                                        </p:tgtEl>
                                      </p:cBhvr>
                                    </p:animEffect>
                                    <p:set>
                                      <p:cBhvr>
                                        <p:cTn id="15" dur="1" fill="hold">
                                          <p:stCondLst>
                                            <p:cond delay="4999"/>
                                          </p:stCondLst>
                                        </p:cTn>
                                        <p:tgtEl>
                                          <p:spTgt spid="2765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http://imagenparaelfacebook.com/wp-content/uploads/2012/05/geminis-3.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 name="3 Rectángulo"/>
          <p:cNvSpPr/>
          <p:nvPr/>
        </p:nvSpPr>
        <p:spPr>
          <a:xfrm>
            <a:off x="1000100" y="642918"/>
            <a:ext cx="7786726" cy="5509200"/>
          </a:xfrm>
          <a:prstGeom prst="rect">
            <a:avLst/>
          </a:prstGeom>
        </p:spPr>
        <p:txBody>
          <a:bodyPr wrap="square">
            <a:spAutoFit/>
          </a:bodyPr>
          <a:lstStyle/>
          <a:p>
            <a:pPr>
              <a:lnSpc>
                <a:spcPct val="80000"/>
              </a:lnSpc>
              <a:buFontTx/>
              <a:buNone/>
            </a:pPr>
            <a:r>
              <a:rPr lang="es-ES" sz="2000" b="1" dirty="0" smtClean="0">
                <a:ln w="900" cmpd="sng">
                  <a:solidFill>
                    <a:schemeClr val="tx1">
                      <a:alpha val="55000"/>
                    </a:schemeClr>
                  </a:solidFill>
                  <a:prstDash val="solid"/>
                </a:ln>
                <a:solidFill>
                  <a:srgbClr val="FF0000"/>
                </a:solidFill>
                <a:effectLst>
                  <a:outerShdw blurRad="38100" dist="38100" dir="2700000" algn="tl">
                    <a:srgbClr val="000000">
                      <a:alpha val="43137"/>
                    </a:srgbClr>
                  </a:outerShdw>
                </a:effectLst>
                <a:latin typeface="Comic Sans MS" pitchFamily="66" charset="0"/>
              </a:rPr>
              <a:t>Es un signo de Aire: LA RÁFAGA</a:t>
            </a:r>
            <a:br>
              <a:rPr lang="es-ES" sz="2000" b="1" dirty="0" smtClean="0">
                <a:ln w="900" cmpd="sng">
                  <a:solidFill>
                    <a:schemeClr val="tx1">
                      <a:alpha val="55000"/>
                    </a:schemeClr>
                  </a:solidFill>
                  <a:prstDash val="solid"/>
                </a:ln>
                <a:solidFill>
                  <a:srgbClr val="FF0000"/>
                </a:solidFill>
                <a:effectLst>
                  <a:outerShdw blurRad="38100" dist="38100" dir="2700000" algn="tl">
                    <a:srgbClr val="000000">
                      <a:alpha val="43137"/>
                    </a:srgbClr>
                  </a:outerShdw>
                </a:effectLst>
                <a:latin typeface="Comic Sans MS" pitchFamily="66" charset="0"/>
              </a:rPr>
            </a:br>
            <a:r>
              <a:rPr lang="es-ES" sz="2000" b="1" dirty="0" smtClean="0">
                <a:ln w="900" cmpd="sng">
                  <a:solidFill>
                    <a:schemeClr val="tx1">
                      <a:alpha val="55000"/>
                    </a:schemeClr>
                  </a:solidFill>
                  <a:prstDash val="solid"/>
                </a:ln>
                <a:solidFill>
                  <a:srgbClr val="FF0000"/>
                </a:solidFill>
                <a:effectLst>
                  <a:outerShdw blurRad="38100" dist="38100" dir="2700000" algn="tl">
                    <a:srgbClr val="000000">
                      <a:alpha val="43137"/>
                    </a:srgbClr>
                  </a:outerShdw>
                </a:effectLst>
                <a:latin typeface="Comic Sans MS" pitchFamily="66" charset="0"/>
              </a:rPr>
              <a:t>Su </a:t>
            </a:r>
            <a:r>
              <a:rPr lang="es-ES" sz="2400" b="1" dirty="0" smtClean="0">
                <a:ln w="900" cmpd="sng">
                  <a:solidFill>
                    <a:schemeClr val="tx1">
                      <a:alpha val="55000"/>
                    </a:schemeClr>
                  </a:solidFill>
                  <a:prstDash val="solid"/>
                </a:ln>
                <a:solidFill>
                  <a:srgbClr val="FF0000"/>
                </a:solidFill>
                <a:effectLst>
                  <a:outerShdw blurRad="38100" dist="38100" dir="2700000" algn="tl">
                    <a:srgbClr val="000000">
                      <a:alpha val="43137"/>
                    </a:srgbClr>
                  </a:outerShdw>
                </a:effectLst>
                <a:latin typeface="Comic Sans MS" pitchFamily="66" charset="0"/>
              </a:rPr>
              <a:t>rasgo</a:t>
            </a:r>
            <a:r>
              <a:rPr lang="es-ES" sz="2000" b="1" dirty="0" smtClean="0">
                <a:ln w="900" cmpd="sng">
                  <a:solidFill>
                    <a:schemeClr val="tx1">
                      <a:alpha val="55000"/>
                    </a:schemeClr>
                  </a:solidFill>
                  <a:prstDash val="solid"/>
                </a:ln>
                <a:solidFill>
                  <a:srgbClr val="FF0000"/>
                </a:solidFill>
                <a:effectLst>
                  <a:outerShdw blurRad="38100" dist="38100" dir="2700000" algn="tl">
                    <a:srgbClr val="000000">
                      <a:alpha val="43137"/>
                    </a:srgbClr>
                  </a:outerShdw>
                </a:effectLst>
                <a:latin typeface="Comic Sans MS" pitchFamily="66" charset="0"/>
              </a:rPr>
              <a:t> más evidente: SER VARIOS EN UNO SOLO</a:t>
            </a:r>
            <a:br>
              <a:rPr lang="es-ES" sz="2000" b="1" dirty="0" smtClean="0">
                <a:ln w="900" cmpd="sng">
                  <a:solidFill>
                    <a:schemeClr val="tx1">
                      <a:alpha val="55000"/>
                    </a:schemeClr>
                  </a:solidFill>
                  <a:prstDash val="solid"/>
                </a:ln>
                <a:solidFill>
                  <a:srgbClr val="FF0000"/>
                </a:solidFill>
                <a:effectLst>
                  <a:outerShdw blurRad="38100" dist="38100" dir="2700000" algn="tl">
                    <a:srgbClr val="000000">
                      <a:alpha val="43137"/>
                    </a:srgbClr>
                  </a:outerShdw>
                </a:effectLst>
                <a:latin typeface="Comic Sans MS" pitchFamily="66" charset="0"/>
              </a:rPr>
            </a:br>
            <a:r>
              <a:rPr lang="es-ES" sz="2000" b="1" dirty="0" smtClean="0">
                <a:ln w="900" cmpd="sng">
                  <a:solidFill>
                    <a:schemeClr val="tx1">
                      <a:alpha val="55000"/>
                    </a:schemeClr>
                  </a:solidFill>
                  <a:prstDash val="solid"/>
                </a:ln>
                <a:solidFill>
                  <a:srgbClr val="FF0000"/>
                </a:solidFill>
                <a:effectLst>
                  <a:outerShdw blurRad="38100" dist="38100" dir="2700000" algn="tl">
                    <a:srgbClr val="000000">
                      <a:alpha val="43137"/>
                    </a:srgbClr>
                  </a:outerShdw>
                </a:effectLst>
                <a:latin typeface="Comic Sans MS" pitchFamily="66" charset="0"/>
              </a:rPr>
              <a:t>Su frase favorita: VERDAD QUE TODO ES MENTIRA</a:t>
            </a:r>
            <a:br>
              <a:rPr lang="es-ES" sz="2000" b="1" dirty="0" smtClean="0">
                <a:ln w="900" cmpd="sng">
                  <a:solidFill>
                    <a:schemeClr val="tx1">
                      <a:alpha val="55000"/>
                    </a:schemeClr>
                  </a:solidFill>
                  <a:prstDash val="solid"/>
                </a:ln>
                <a:solidFill>
                  <a:srgbClr val="FF0000"/>
                </a:solidFill>
                <a:effectLst>
                  <a:outerShdw blurRad="38100" dist="38100" dir="2700000" algn="tl">
                    <a:srgbClr val="000000">
                      <a:alpha val="43137"/>
                    </a:srgbClr>
                  </a:outerShdw>
                </a:effectLst>
                <a:latin typeface="Comic Sans MS" pitchFamily="66" charset="0"/>
              </a:rPr>
            </a:br>
            <a:r>
              <a:rPr lang="es-ES" sz="2000" b="1" dirty="0" smtClean="0">
                <a:ln w="900" cmpd="sng">
                  <a:solidFill>
                    <a:schemeClr val="tx1">
                      <a:alpha val="55000"/>
                    </a:schemeClr>
                  </a:solidFill>
                  <a:prstDash val="solid"/>
                </a:ln>
                <a:solidFill>
                  <a:srgbClr val="FF0000"/>
                </a:solidFill>
                <a:effectLst>
                  <a:outerShdw blurRad="38100" dist="38100" dir="2700000" algn="tl">
                    <a:srgbClr val="000000">
                      <a:alpha val="43137"/>
                    </a:srgbClr>
                  </a:outerShdw>
                </a:effectLst>
                <a:latin typeface="Comic Sans MS" pitchFamily="66" charset="0"/>
              </a:rPr>
              <a:t>Su lema: LA VIDA ES BREVE, PERO COMO NO HAGAS DOS  COSAS  AL  MISMO  TIEMPO,  SE  TE  HACE PESADÍSIMA</a:t>
            </a:r>
            <a:br>
              <a:rPr lang="es-ES" sz="2000" b="1" dirty="0" smtClean="0">
                <a:ln w="900" cmpd="sng">
                  <a:solidFill>
                    <a:schemeClr val="tx1">
                      <a:alpha val="55000"/>
                    </a:schemeClr>
                  </a:solidFill>
                  <a:prstDash val="solid"/>
                </a:ln>
                <a:solidFill>
                  <a:srgbClr val="FF0000"/>
                </a:solidFill>
                <a:effectLst>
                  <a:outerShdw blurRad="38100" dist="38100" dir="2700000" algn="tl">
                    <a:srgbClr val="000000">
                      <a:alpha val="43137"/>
                    </a:srgbClr>
                  </a:outerShdw>
                </a:effectLst>
                <a:latin typeface="Comic Sans MS" pitchFamily="66" charset="0"/>
              </a:rPr>
            </a:br>
            <a:r>
              <a:rPr lang="es-ES" sz="2000" b="1" dirty="0" smtClean="0">
                <a:ln w="900" cmpd="sng">
                  <a:solidFill>
                    <a:schemeClr val="tx1">
                      <a:alpha val="55000"/>
                    </a:schemeClr>
                  </a:solidFill>
                  <a:prstDash val="solid"/>
                </a:ln>
                <a:solidFill>
                  <a:srgbClr val="FF0000"/>
                </a:solidFill>
                <a:effectLst>
                  <a:outerShdw blurRad="38100" dist="38100" dir="2700000" algn="tl">
                    <a:srgbClr val="000000">
                      <a:alpha val="43137"/>
                    </a:srgbClr>
                  </a:outerShdw>
                </a:effectLst>
                <a:latin typeface="Comic Sans MS" pitchFamily="66" charset="0"/>
              </a:rPr>
              <a:t/>
            </a:r>
            <a:br>
              <a:rPr lang="es-ES" sz="2000" b="1" dirty="0" smtClean="0">
                <a:ln w="900" cmpd="sng">
                  <a:solidFill>
                    <a:schemeClr val="tx1">
                      <a:alpha val="55000"/>
                    </a:schemeClr>
                  </a:solidFill>
                  <a:prstDash val="solid"/>
                </a:ln>
                <a:solidFill>
                  <a:srgbClr val="FF0000"/>
                </a:solidFill>
                <a:effectLst>
                  <a:outerShdw blurRad="38100" dist="38100" dir="2700000" algn="tl">
                    <a:srgbClr val="000000">
                      <a:alpha val="43137"/>
                    </a:srgbClr>
                  </a:outerShdw>
                </a:effectLst>
                <a:latin typeface="Comic Sans MS" pitchFamily="66" charset="0"/>
              </a:rPr>
            </a:br>
            <a:endParaRPr lang="es-ES" sz="2000" b="1" dirty="0" smtClean="0">
              <a:ln w="900" cmpd="sng">
                <a:solidFill>
                  <a:schemeClr val="tx1">
                    <a:alpha val="55000"/>
                  </a:schemeClr>
                </a:solidFill>
                <a:prstDash val="solid"/>
              </a:ln>
              <a:solidFill>
                <a:srgbClr val="FF0000"/>
              </a:solidFill>
              <a:effectLst>
                <a:outerShdw blurRad="38100" dist="38100" dir="2700000" algn="tl">
                  <a:srgbClr val="000000">
                    <a:alpha val="43137"/>
                  </a:srgbClr>
                </a:outerShdw>
              </a:effectLst>
              <a:latin typeface="Comic Sans MS" pitchFamily="66" charset="0"/>
            </a:endParaRPr>
          </a:p>
          <a:p>
            <a:pPr>
              <a:lnSpc>
                <a:spcPct val="80000"/>
              </a:lnSpc>
              <a:buFontTx/>
              <a:buNone/>
            </a:pPr>
            <a:r>
              <a:rPr lang="es-ES" sz="2000" b="1" dirty="0" smtClean="0">
                <a:ln w="900" cmpd="sng">
                  <a:solidFill>
                    <a:schemeClr val="tx1">
                      <a:alpha val="55000"/>
                    </a:schemeClr>
                  </a:solidFill>
                  <a:prstDash val="solid"/>
                </a:ln>
                <a:solidFill>
                  <a:srgbClr val="FF0000"/>
                </a:solidFill>
                <a:effectLst>
                  <a:outerShdw blurRad="38100" dist="38100" dir="2700000" algn="tl">
                    <a:srgbClr val="000000">
                      <a:alpha val="43137"/>
                    </a:srgbClr>
                  </a:outerShdw>
                </a:effectLst>
                <a:latin typeface="Comic Sans MS" pitchFamily="66" charset="0"/>
              </a:rPr>
              <a:t>	Es una ráfaga de aire con cuerpo humano, a la cual, no solo no se la ve venir, sino que tampoco se la ve marcharse. Todos  tenemos  un YO que maneja nuestro carácter, pero GÉMINIS tiene dos YO, o sea, YO-YO (a veces tiene más). Uno  de  ellos  es  dulce  y  animador,  y el otro es crítico y revoltoso.  Por eso Géminis no tiene término medio: o te ve las  virtudes o te ve los  defectos, depende del gemelo que le toque.</a:t>
            </a:r>
            <a:br>
              <a:rPr lang="es-ES" sz="2000" b="1" dirty="0" smtClean="0">
                <a:ln w="900" cmpd="sng">
                  <a:solidFill>
                    <a:schemeClr val="tx1">
                      <a:alpha val="55000"/>
                    </a:schemeClr>
                  </a:solidFill>
                  <a:prstDash val="solid"/>
                </a:ln>
                <a:solidFill>
                  <a:srgbClr val="FF0000"/>
                </a:solidFill>
                <a:effectLst>
                  <a:outerShdw blurRad="38100" dist="38100" dir="2700000" algn="tl">
                    <a:srgbClr val="000000">
                      <a:alpha val="43137"/>
                    </a:srgbClr>
                  </a:outerShdw>
                </a:effectLst>
                <a:latin typeface="Comic Sans MS" pitchFamily="66" charset="0"/>
              </a:rPr>
            </a:br>
            <a:r>
              <a:rPr lang="es-ES" sz="2000" b="1" dirty="0" smtClean="0">
                <a:ln w="900" cmpd="sng">
                  <a:solidFill>
                    <a:schemeClr val="tx1">
                      <a:alpha val="55000"/>
                    </a:schemeClr>
                  </a:solidFill>
                  <a:prstDash val="solid"/>
                </a:ln>
                <a:solidFill>
                  <a:srgbClr val="FF0000"/>
                </a:solidFill>
                <a:effectLst>
                  <a:outerShdw blurRad="38100" dist="38100" dir="2700000" algn="tl">
                    <a:srgbClr val="000000">
                      <a:alpha val="43137"/>
                    </a:srgbClr>
                  </a:outerShdw>
                </a:effectLst>
                <a:latin typeface="Comic Sans MS" pitchFamily="66" charset="0"/>
              </a:rPr>
              <a:t>Si le toca el gemelo dulce, es posible que te diga:</a:t>
            </a:r>
            <a:br>
              <a:rPr lang="es-ES" sz="2000" b="1" dirty="0" smtClean="0">
                <a:ln w="900" cmpd="sng">
                  <a:solidFill>
                    <a:schemeClr val="tx1">
                      <a:alpha val="55000"/>
                    </a:schemeClr>
                  </a:solidFill>
                  <a:prstDash val="solid"/>
                </a:ln>
                <a:solidFill>
                  <a:srgbClr val="FF0000"/>
                </a:solidFill>
                <a:effectLst>
                  <a:outerShdw blurRad="38100" dist="38100" dir="2700000" algn="tl">
                    <a:srgbClr val="000000">
                      <a:alpha val="43137"/>
                    </a:srgbClr>
                  </a:outerShdw>
                </a:effectLst>
                <a:latin typeface="Comic Sans MS" pitchFamily="66" charset="0"/>
              </a:rPr>
            </a:br>
            <a:r>
              <a:rPr lang="es-ES" sz="2000" b="1" dirty="0" smtClean="0">
                <a:ln w="900" cmpd="sng">
                  <a:solidFill>
                    <a:schemeClr val="tx1">
                      <a:alpha val="55000"/>
                    </a:schemeClr>
                  </a:solidFill>
                  <a:prstDash val="solid"/>
                </a:ln>
                <a:solidFill>
                  <a:srgbClr val="FF0000"/>
                </a:solidFill>
                <a:effectLst>
                  <a:outerShdw blurRad="38100" dist="38100" dir="2700000" algn="tl">
                    <a:srgbClr val="000000">
                      <a:alpha val="43137"/>
                    </a:srgbClr>
                  </a:outerShdw>
                </a:effectLst>
                <a:latin typeface="Comic Sans MS" pitchFamily="66" charset="0"/>
              </a:rPr>
              <a:t>-</a:t>
            </a:r>
            <a:r>
              <a:rPr lang="es-ES" sz="2000" b="1" i="1" dirty="0" smtClean="0">
                <a:ln w="900" cmpd="sng">
                  <a:solidFill>
                    <a:schemeClr val="tx1">
                      <a:alpha val="55000"/>
                    </a:schemeClr>
                  </a:solidFill>
                  <a:prstDash val="solid"/>
                </a:ln>
                <a:solidFill>
                  <a:srgbClr val="FF0000"/>
                </a:solidFill>
                <a:effectLst>
                  <a:outerShdw blurRad="38100" dist="38100" dir="2700000" algn="tl">
                    <a:srgbClr val="000000">
                      <a:alpha val="43137"/>
                    </a:srgbClr>
                  </a:outerShdw>
                </a:effectLst>
                <a:latin typeface="Comic Sans MS" pitchFamily="66" charset="0"/>
              </a:rPr>
              <a:t>Estás más joven que nunca....</a:t>
            </a:r>
            <a:r>
              <a:rPr lang="es-ES" sz="2000" b="1" dirty="0" smtClean="0">
                <a:ln w="900" cmpd="sng">
                  <a:solidFill>
                    <a:schemeClr val="tx1">
                      <a:alpha val="55000"/>
                    </a:schemeClr>
                  </a:solidFill>
                  <a:prstDash val="solid"/>
                </a:ln>
                <a:solidFill>
                  <a:srgbClr val="FF0000"/>
                </a:solidFill>
                <a:effectLst>
                  <a:outerShdw blurRad="38100" dist="38100" dir="2700000" algn="tl">
                    <a:srgbClr val="000000">
                      <a:alpha val="43137"/>
                    </a:srgbClr>
                  </a:outerShdw>
                </a:effectLst>
                <a:latin typeface="Comic Sans MS" pitchFamily="66" charset="0"/>
              </a:rPr>
              <a:t>-</a:t>
            </a:r>
            <a:br>
              <a:rPr lang="es-ES" sz="2000" b="1" dirty="0" smtClean="0">
                <a:ln w="900" cmpd="sng">
                  <a:solidFill>
                    <a:schemeClr val="tx1">
                      <a:alpha val="55000"/>
                    </a:schemeClr>
                  </a:solidFill>
                  <a:prstDash val="solid"/>
                </a:ln>
                <a:solidFill>
                  <a:srgbClr val="FF0000"/>
                </a:solidFill>
                <a:effectLst>
                  <a:outerShdw blurRad="38100" dist="38100" dir="2700000" algn="tl">
                    <a:srgbClr val="000000">
                      <a:alpha val="43137"/>
                    </a:srgbClr>
                  </a:outerShdw>
                </a:effectLst>
                <a:latin typeface="Comic Sans MS" pitchFamily="66" charset="0"/>
              </a:rPr>
            </a:br>
            <a:r>
              <a:rPr lang="es-ES" sz="2000" b="1" dirty="0" smtClean="0">
                <a:ln w="900" cmpd="sng">
                  <a:solidFill>
                    <a:schemeClr val="tx1">
                      <a:alpha val="55000"/>
                    </a:schemeClr>
                  </a:solidFill>
                  <a:prstDash val="solid"/>
                </a:ln>
                <a:solidFill>
                  <a:srgbClr val="FF0000"/>
                </a:solidFill>
                <a:effectLst>
                  <a:outerShdw blurRad="38100" dist="38100" dir="2700000" algn="tl">
                    <a:srgbClr val="000000">
                      <a:alpha val="43137"/>
                    </a:srgbClr>
                  </a:outerShdw>
                </a:effectLst>
                <a:latin typeface="Comic Sans MS" pitchFamily="66" charset="0"/>
              </a:rPr>
              <a:t>Pero como le pilles con el gemelo revoltoso, puede que te diga:</a:t>
            </a:r>
            <a:br>
              <a:rPr lang="es-ES" sz="2000" b="1" dirty="0" smtClean="0">
                <a:ln w="900" cmpd="sng">
                  <a:solidFill>
                    <a:schemeClr val="tx1">
                      <a:alpha val="55000"/>
                    </a:schemeClr>
                  </a:solidFill>
                  <a:prstDash val="solid"/>
                </a:ln>
                <a:solidFill>
                  <a:srgbClr val="FF0000"/>
                </a:solidFill>
                <a:effectLst>
                  <a:outerShdw blurRad="38100" dist="38100" dir="2700000" algn="tl">
                    <a:srgbClr val="000000">
                      <a:alpha val="43137"/>
                    </a:srgbClr>
                  </a:outerShdw>
                </a:effectLst>
                <a:latin typeface="Comic Sans MS" pitchFamily="66" charset="0"/>
              </a:rPr>
            </a:br>
            <a:r>
              <a:rPr lang="es-ES" sz="2000" b="1" dirty="0" smtClean="0">
                <a:ln w="900" cmpd="sng">
                  <a:solidFill>
                    <a:schemeClr val="tx1">
                      <a:alpha val="55000"/>
                    </a:schemeClr>
                  </a:solidFill>
                  <a:prstDash val="solid"/>
                </a:ln>
                <a:solidFill>
                  <a:srgbClr val="FF0000"/>
                </a:solidFill>
                <a:effectLst>
                  <a:outerShdw blurRad="38100" dist="38100" dir="2700000" algn="tl">
                    <a:srgbClr val="000000">
                      <a:alpha val="43137"/>
                    </a:srgbClr>
                  </a:outerShdw>
                </a:effectLst>
                <a:latin typeface="Comic Sans MS" pitchFamily="66" charset="0"/>
              </a:rPr>
              <a:t>- </a:t>
            </a:r>
            <a:r>
              <a:rPr lang="es-ES" sz="2000" b="1" i="1" dirty="0" smtClean="0">
                <a:ln w="900" cmpd="sng">
                  <a:solidFill>
                    <a:schemeClr val="tx1">
                      <a:alpha val="55000"/>
                    </a:schemeClr>
                  </a:solidFill>
                  <a:prstDash val="solid"/>
                </a:ln>
                <a:solidFill>
                  <a:srgbClr val="FF0000"/>
                </a:solidFill>
                <a:effectLst>
                  <a:outerShdw blurRad="38100" dist="38100" dir="2700000" algn="tl">
                    <a:srgbClr val="000000">
                      <a:alpha val="43137"/>
                    </a:srgbClr>
                  </a:outerShdw>
                </a:effectLst>
                <a:latin typeface="Comic Sans MS" pitchFamily="66" charset="0"/>
              </a:rPr>
              <a:t>Ojalá llegues a la edad que representas.</a:t>
            </a:r>
            <a:r>
              <a:rPr lang="es-ES" sz="2000" b="1" dirty="0" smtClean="0">
                <a:ln w="900" cmpd="sng">
                  <a:solidFill>
                    <a:schemeClr val="tx1">
                      <a:alpha val="55000"/>
                    </a:schemeClr>
                  </a:solidFill>
                  <a:prstDash val="solid"/>
                </a:ln>
                <a:solidFill>
                  <a:schemeClr val="accent1">
                    <a:satMod val="200000"/>
                    <a:tint val="3000"/>
                  </a:schemeClr>
                </a:solidFill>
                <a:effectLst>
                  <a:outerShdw blurRad="38100" dist="38100" dir="2700000" algn="tl">
                    <a:srgbClr val="000000">
                      <a:alpha val="43137"/>
                    </a:srgbClr>
                  </a:outerShdw>
                </a:effectLst>
                <a:latin typeface="Comic Sans MS" pitchFamily="66" charset="0"/>
              </a:rPr>
              <a:t/>
            </a:r>
            <a:br>
              <a:rPr lang="es-ES" sz="2000" b="1" dirty="0" smtClean="0">
                <a:ln w="900" cmpd="sng">
                  <a:solidFill>
                    <a:schemeClr val="tx1">
                      <a:alpha val="55000"/>
                    </a:schemeClr>
                  </a:solidFill>
                  <a:prstDash val="solid"/>
                </a:ln>
                <a:solidFill>
                  <a:schemeClr val="accent1">
                    <a:satMod val="200000"/>
                    <a:tint val="3000"/>
                  </a:schemeClr>
                </a:solidFill>
                <a:effectLst>
                  <a:outerShdw blurRad="38100" dist="38100" dir="2700000" algn="tl">
                    <a:srgbClr val="000000">
                      <a:alpha val="43137"/>
                    </a:srgbClr>
                  </a:outerShdw>
                </a:effectLst>
                <a:latin typeface="Comic Sans MS" pitchFamily="66" charset="0"/>
              </a:rPr>
            </a:br>
            <a:endParaRPr lang="es-ES" sz="2000" b="1" dirty="0" smtClean="0">
              <a:ln w="900" cmpd="sng">
                <a:solidFill>
                  <a:schemeClr val="tx1">
                    <a:alpha val="55000"/>
                  </a:schemeClr>
                </a:solidFill>
                <a:prstDash val="solid"/>
              </a:ln>
              <a:solidFill>
                <a:schemeClr val="accent1">
                  <a:satMod val="200000"/>
                  <a:tint val="3000"/>
                </a:schemeClr>
              </a:solidFill>
              <a:effectLst>
                <a:outerShdw blurRad="38100" dist="38100" dir="2700000" algn="tl">
                  <a:srgbClr val="000000">
                    <a:alpha val="43137"/>
                  </a:srgbClr>
                </a:outerShdw>
              </a:effectLst>
              <a:latin typeface="Comic Sans MS" pitchFamily="66" charset="0"/>
            </a:endParaRPr>
          </a:p>
        </p:txBody>
      </p:sp>
      <p:pic>
        <p:nvPicPr>
          <p:cNvPr id="25602" name="Picture 2" descr="http://lh4.ggpht.com/_rI46TcQsmNk/S50JjJgilwI/AAAAAAAAYbc/VEHreG-xm_g/geminis_thumb%5B1%5D.gif?imgmax=800"/>
          <p:cNvPicPr>
            <a:picLocks noChangeAspect="1" noChangeArrowheads="1" noCrop="1"/>
          </p:cNvPicPr>
          <p:nvPr/>
        </p:nvPicPr>
        <p:blipFill>
          <a:blip r:embed="rId3"/>
          <a:srcRect/>
          <a:stretch>
            <a:fillRect/>
          </a:stretch>
        </p:blipFill>
        <p:spPr bwMode="auto">
          <a:xfrm>
            <a:off x="-1" y="0"/>
            <a:ext cx="9143999" cy="6858000"/>
          </a:xfrm>
          <a:prstGeom prst="rect">
            <a:avLst/>
          </a:prstGeom>
          <a:noFill/>
        </p:spPr>
      </p:pic>
      <p:pic>
        <p:nvPicPr>
          <p:cNvPr id="9" name="Picture 5" descr="nm_ani023"/>
          <p:cNvPicPr>
            <a:picLocks noChangeAspect="1" noChangeArrowheads="1" noCrop="1"/>
          </p:cNvPicPr>
          <p:nvPr/>
        </p:nvPicPr>
        <p:blipFill>
          <a:blip r:embed="rId4"/>
          <a:srcRect/>
          <a:stretch>
            <a:fillRect/>
          </a:stretch>
        </p:blipFill>
        <p:spPr>
          <a:xfrm>
            <a:off x="285720" y="5357826"/>
            <a:ext cx="822746" cy="1209425"/>
          </a:xfrm>
          <a:prstGeom prst="rect">
            <a:avLst/>
          </a:prstGeom>
          <a:noFill/>
          <a:ln/>
        </p:spPr>
      </p:pic>
      <p:sp>
        <p:nvSpPr>
          <p:cNvPr id="10" name="9 CuadroTexto"/>
          <p:cNvSpPr txBox="1"/>
          <p:nvPr/>
        </p:nvSpPr>
        <p:spPr>
          <a:xfrm>
            <a:off x="7429520" y="357166"/>
            <a:ext cx="1714480" cy="261610"/>
          </a:xfrm>
          <a:prstGeom prst="rect">
            <a:avLst/>
          </a:prstGeom>
          <a:noFill/>
        </p:spPr>
        <p:txBody>
          <a:bodyPr wrap="square" rtlCol="0">
            <a:spAutoFit/>
          </a:bodyPr>
          <a:lstStyle/>
          <a:p>
            <a:r>
              <a:rPr lang="es-ES" sz="1100" i="1" dirty="0" err="1" smtClean="0">
                <a:solidFill>
                  <a:schemeClr val="bg1"/>
                </a:solidFill>
                <a:latin typeface="Aharoni" pitchFamily="2" charset="-79"/>
                <a:cs typeface="Aharoni" pitchFamily="2" charset="-79"/>
              </a:rPr>
              <a:t>Ppsx</a:t>
            </a:r>
            <a:r>
              <a:rPr lang="es-ES" sz="1100" i="1" dirty="0" smtClean="0">
                <a:solidFill>
                  <a:schemeClr val="bg1"/>
                </a:solidFill>
                <a:latin typeface="Aharoni" pitchFamily="2" charset="-79"/>
                <a:cs typeface="Aharoni" pitchFamily="2" charset="-79"/>
              </a:rPr>
              <a:t> Helen</a:t>
            </a:r>
            <a:endParaRPr lang="es-ES" sz="1100" i="1" dirty="0">
              <a:solidFill>
                <a:schemeClr val="bg1"/>
              </a:solidFill>
              <a:latin typeface="Aharoni" pitchFamily="2" charset="-79"/>
              <a:cs typeface="Aharoni" pitchFamily="2" charset="-79"/>
            </a:endParaRPr>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anim calcmode="lin" valueType="num">
                                      <p:cBhvr>
                                        <p:cTn id="8" dur="2000" fill="hold"/>
                                        <p:tgtEl>
                                          <p:spTgt spid="9"/>
                                        </p:tgtEl>
                                        <p:attrNameLst>
                                          <p:attrName>style.rotation</p:attrName>
                                        </p:attrNameLst>
                                      </p:cBhvr>
                                      <p:tavLst>
                                        <p:tav tm="0">
                                          <p:val>
                                            <p:fltVal val="720"/>
                                          </p:val>
                                        </p:tav>
                                        <p:tav tm="100000">
                                          <p:val>
                                            <p:fltVal val="0"/>
                                          </p:val>
                                        </p:tav>
                                      </p:tavLst>
                                    </p:anim>
                                    <p:anim calcmode="lin" valueType="num">
                                      <p:cBhvr>
                                        <p:cTn id="9" dur="2000" fill="hold"/>
                                        <p:tgtEl>
                                          <p:spTgt spid="9"/>
                                        </p:tgtEl>
                                        <p:attrNameLst>
                                          <p:attrName>ppt_h</p:attrName>
                                        </p:attrNameLst>
                                      </p:cBhvr>
                                      <p:tavLst>
                                        <p:tav tm="0">
                                          <p:val>
                                            <p:fltVal val="0"/>
                                          </p:val>
                                        </p:tav>
                                        <p:tav tm="100000">
                                          <p:val>
                                            <p:strVal val="#ppt_h"/>
                                          </p:val>
                                        </p:tav>
                                      </p:tavLst>
                                    </p:anim>
                                    <p:anim calcmode="lin" valueType="num">
                                      <p:cBhvr>
                                        <p:cTn id="10" dur="2000" fill="hold"/>
                                        <p:tgtEl>
                                          <p:spTgt spid="9"/>
                                        </p:tgtEl>
                                        <p:attrNameLst>
                                          <p:attrName>ppt_w</p:attrName>
                                        </p:attrNameLst>
                                      </p:cBhvr>
                                      <p:tavLst>
                                        <p:tav tm="0">
                                          <p:val>
                                            <p:fltVal val="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50" presetClass="exit" presetSubtype="0" accel="100000" fill="hold" nodeType="clickEffect">
                                  <p:stCondLst>
                                    <p:cond delay="0"/>
                                  </p:stCondLst>
                                  <p:childTnLst>
                                    <p:anim calcmode="lin" valueType="num">
                                      <p:cBhvr>
                                        <p:cTn id="14" dur="5000"/>
                                        <p:tgtEl>
                                          <p:spTgt spid="25602"/>
                                        </p:tgtEl>
                                        <p:attrNameLst>
                                          <p:attrName>ppt_w</p:attrName>
                                        </p:attrNameLst>
                                      </p:cBhvr>
                                      <p:tavLst>
                                        <p:tav tm="0">
                                          <p:val>
                                            <p:strVal val="ppt_w"/>
                                          </p:val>
                                        </p:tav>
                                        <p:tav tm="100000">
                                          <p:val>
                                            <p:strVal val="ppt_w+.3"/>
                                          </p:val>
                                        </p:tav>
                                      </p:tavLst>
                                    </p:anim>
                                    <p:anim calcmode="lin" valueType="num">
                                      <p:cBhvr>
                                        <p:cTn id="15" dur="5000"/>
                                        <p:tgtEl>
                                          <p:spTgt spid="25602"/>
                                        </p:tgtEl>
                                        <p:attrNameLst>
                                          <p:attrName>ppt_h</p:attrName>
                                        </p:attrNameLst>
                                      </p:cBhvr>
                                      <p:tavLst>
                                        <p:tav tm="0">
                                          <p:val>
                                            <p:strVal val="ppt_h"/>
                                          </p:val>
                                        </p:tav>
                                        <p:tav tm="100000">
                                          <p:val>
                                            <p:strVal val="ppt_h"/>
                                          </p:val>
                                        </p:tav>
                                      </p:tavLst>
                                    </p:anim>
                                    <p:animEffect transition="out" filter="fade">
                                      <p:cBhvr>
                                        <p:cTn id="16" dur="5000"/>
                                        <p:tgtEl>
                                          <p:spTgt spid="25602"/>
                                        </p:tgtEl>
                                      </p:cBhvr>
                                    </p:animEffect>
                                    <p:set>
                                      <p:cBhvr>
                                        <p:cTn id="17" dur="1" fill="hold">
                                          <p:stCondLst>
                                            <p:cond delay="4999"/>
                                          </p:stCondLst>
                                        </p:cTn>
                                        <p:tgtEl>
                                          <p:spTgt spid="2560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http://4.bp.blogspot.com/_AyvmX-lPv-E/TKJZ8jNLw8I/AAAAAAAAAGg/CKEZANcXVM4/s1600/C%C3%A1ncer%5B1%5D.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 name="3 Rectángulo"/>
          <p:cNvSpPr/>
          <p:nvPr/>
        </p:nvSpPr>
        <p:spPr>
          <a:xfrm>
            <a:off x="928662" y="357166"/>
            <a:ext cx="6858000" cy="5878532"/>
          </a:xfrm>
          <a:prstGeom prst="rect">
            <a:avLst/>
          </a:prstGeom>
        </p:spPr>
        <p:txBody>
          <a:bodyPr wrap="square">
            <a:spAutoFit/>
          </a:bodyPr>
          <a:lstStyle/>
          <a:p>
            <a:r>
              <a:rPr lang="es-ES" sz="2400" kern="0" dirty="0" smtClean="0">
                <a:ln>
                  <a:solidFill>
                    <a:schemeClr val="tx1"/>
                  </a:solidFill>
                </a:ln>
                <a:solidFill>
                  <a:srgbClr val="00B0F0"/>
                </a:solidFill>
                <a:latin typeface="Comic Sans MS" pitchFamily="66" charset="0"/>
              </a:rPr>
              <a:t>Es un signo de Agua: </a:t>
            </a:r>
            <a:r>
              <a:rPr lang="es-ES" sz="2400" b="1" kern="0" dirty="0" smtClean="0">
                <a:ln>
                  <a:solidFill>
                    <a:schemeClr val="tx1"/>
                  </a:solidFill>
                </a:ln>
                <a:solidFill>
                  <a:srgbClr val="00B0F0"/>
                </a:solidFill>
                <a:latin typeface="Comic Sans MS" pitchFamily="66" charset="0"/>
              </a:rPr>
              <a:t>EL MAR                                  </a:t>
            </a:r>
            <a:r>
              <a:rPr lang="es-ES" sz="2400" kern="0" dirty="0" smtClean="0">
                <a:ln>
                  <a:solidFill>
                    <a:schemeClr val="tx1"/>
                  </a:solidFill>
                </a:ln>
                <a:solidFill>
                  <a:srgbClr val="00B0F0"/>
                </a:solidFill>
                <a:latin typeface="Comic Sans MS" pitchFamily="66" charset="0"/>
              </a:rPr>
              <a:t>Su rasgo más evidente: </a:t>
            </a:r>
            <a:r>
              <a:rPr lang="es-ES" sz="2400" b="1" kern="0" dirty="0" smtClean="0">
                <a:ln>
                  <a:solidFill>
                    <a:schemeClr val="tx1"/>
                  </a:solidFill>
                </a:ln>
                <a:solidFill>
                  <a:srgbClr val="00B0F0"/>
                </a:solidFill>
                <a:latin typeface="Comic Sans MS" pitchFamily="66" charset="0"/>
              </a:rPr>
              <a:t>LA INSEGURIDAD SENTIMENTAL</a:t>
            </a:r>
            <a:r>
              <a:rPr lang="es-ES" sz="2400" kern="0" dirty="0" smtClean="0">
                <a:ln>
                  <a:solidFill>
                    <a:schemeClr val="tx1"/>
                  </a:solidFill>
                </a:ln>
                <a:solidFill>
                  <a:srgbClr val="00B0F0"/>
                </a:solidFill>
                <a:latin typeface="Comic Sans MS" pitchFamily="66" charset="0"/>
              </a:rPr>
              <a:t/>
            </a:r>
            <a:br>
              <a:rPr lang="es-ES" sz="2400" kern="0" dirty="0" smtClean="0">
                <a:ln>
                  <a:solidFill>
                    <a:schemeClr val="tx1"/>
                  </a:solidFill>
                </a:ln>
                <a:solidFill>
                  <a:srgbClr val="00B0F0"/>
                </a:solidFill>
                <a:latin typeface="Comic Sans MS" pitchFamily="66" charset="0"/>
              </a:rPr>
            </a:br>
            <a:r>
              <a:rPr lang="es-ES" sz="2400" kern="0" dirty="0" smtClean="0">
                <a:ln>
                  <a:solidFill>
                    <a:schemeClr val="tx1"/>
                  </a:solidFill>
                </a:ln>
                <a:solidFill>
                  <a:srgbClr val="00B0F0"/>
                </a:solidFill>
                <a:latin typeface="Comic Sans MS" pitchFamily="66" charset="0"/>
              </a:rPr>
              <a:t>Su frase favorita:</a:t>
            </a:r>
            <a:r>
              <a:rPr lang="es-ES" sz="2400" b="1" kern="0" dirty="0" smtClean="0">
                <a:ln>
                  <a:solidFill>
                    <a:schemeClr val="tx1"/>
                  </a:solidFill>
                </a:ln>
                <a:solidFill>
                  <a:srgbClr val="00B0F0"/>
                </a:solidFill>
                <a:latin typeface="Comic Sans MS" pitchFamily="66" charset="0"/>
              </a:rPr>
              <a:t> SIENTO, LUEGO EXISTO</a:t>
            </a:r>
            <a:br>
              <a:rPr lang="es-ES" sz="2400" b="1" kern="0" dirty="0" smtClean="0">
                <a:ln>
                  <a:solidFill>
                    <a:schemeClr val="tx1"/>
                  </a:solidFill>
                </a:ln>
                <a:solidFill>
                  <a:srgbClr val="00B0F0"/>
                </a:solidFill>
                <a:latin typeface="Comic Sans MS" pitchFamily="66" charset="0"/>
              </a:rPr>
            </a:br>
            <a:r>
              <a:rPr lang="es-ES" sz="2400" kern="0" dirty="0" smtClean="0">
                <a:ln>
                  <a:solidFill>
                    <a:schemeClr val="tx1"/>
                  </a:solidFill>
                </a:ln>
                <a:solidFill>
                  <a:srgbClr val="00B0F0"/>
                </a:solidFill>
                <a:latin typeface="Comic Sans MS" pitchFamily="66" charset="0"/>
              </a:rPr>
              <a:t>Su lema: </a:t>
            </a:r>
            <a:r>
              <a:rPr lang="es-ES" sz="2400" b="1" kern="0" dirty="0" smtClean="0">
                <a:ln>
                  <a:solidFill>
                    <a:schemeClr val="tx1"/>
                  </a:solidFill>
                </a:ln>
                <a:solidFill>
                  <a:srgbClr val="00B0F0"/>
                </a:solidFill>
                <a:latin typeface="Comic Sans MS" pitchFamily="66" charset="0"/>
              </a:rPr>
              <a:t>LA VIDA ES BREVE; POR LO MENOS QUE TE QUIERA ALGUIEN</a:t>
            </a:r>
            <a:br>
              <a:rPr lang="es-ES" sz="2400" b="1" kern="0" dirty="0" smtClean="0">
                <a:ln>
                  <a:solidFill>
                    <a:schemeClr val="tx1"/>
                  </a:solidFill>
                </a:ln>
                <a:solidFill>
                  <a:srgbClr val="00B0F0"/>
                </a:solidFill>
                <a:latin typeface="Comic Sans MS" pitchFamily="66" charset="0"/>
              </a:rPr>
            </a:br>
            <a:r>
              <a:rPr lang="es-ES" sz="2400" kern="0" dirty="0" smtClean="0">
                <a:ln>
                  <a:solidFill>
                    <a:schemeClr val="tx1"/>
                  </a:solidFill>
                </a:ln>
                <a:solidFill>
                  <a:srgbClr val="00B0F0"/>
                </a:solidFill>
                <a:latin typeface="Comic Sans MS" pitchFamily="66" charset="0"/>
              </a:rPr>
              <a:t/>
            </a:r>
            <a:br>
              <a:rPr lang="es-ES" sz="2400" kern="0" dirty="0" smtClean="0">
                <a:ln>
                  <a:solidFill>
                    <a:schemeClr val="tx1"/>
                  </a:solidFill>
                </a:ln>
                <a:solidFill>
                  <a:srgbClr val="00B0F0"/>
                </a:solidFill>
                <a:latin typeface="Comic Sans MS" pitchFamily="66" charset="0"/>
              </a:rPr>
            </a:br>
            <a:r>
              <a:rPr lang="es-ES" sz="2400" kern="0" dirty="0" smtClean="0">
                <a:ln>
                  <a:solidFill>
                    <a:schemeClr val="tx1"/>
                  </a:solidFill>
                </a:ln>
                <a:solidFill>
                  <a:srgbClr val="00B0F0"/>
                </a:solidFill>
                <a:latin typeface="Comic Sans MS" pitchFamily="66" charset="0"/>
              </a:rPr>
              <a:t>De entrada,  no te  dan un pelín de confianza;  te la tienes que ganar a base de cariño y ternuras.   Y de decirle mil veces que le quieres, porque Cáncer, más que un sentimental, es un  vampiro del cariño y todo el amor le parece poco. Tú le dices:</a:t>
            </a:r>
            <a:br>
              <a:rPr lang="es-ES" sz="2400" kern="0" dirty="0" smtClean="0">
                <a:ln>
                  <a:solidFill>
                    <a:schemeClr val="tx1"/>
                  </a:solidFill>
                </a:ln>
                <a:solidFill>
                  <a:srgbClr val="00B0F0"/>
                </a:solidFill>
                <a:latin typeface="Comic Sans MS" pitchFamily="66" charset="0"/>
              </a:rPr>
            </a:br>
            <a:r>
              <a:rPr lang="es-ES" sz="2400" kern="0" dirty="0" smtClean="0">
                <a:ln>
                  <a:solidFill>
                    <a:schemeClr val="tx1"/>
                  </a:solidFill>
                </a:ln>
                <a:solidFill>
                  <a:srgbClr val="00B0F0"/>
                </a:solidFill>
                <a:latin typeface="Comic Sans MS" pitchFamily="66" charset="0"/>
              </a:rPr>
              <a:t>-</a:t>
            </a:r>
            <a:r>
              <a:rPr lang="es-ES" sz="2400" b="1" i="1" kern="0" dirty="0" smtClean="0">
                <a:ln>
                  <a:solidFill>
                    <a:schemeClr val="tx1"/>
                  </a:solidFill>
                </a:ln>
                <a:solidFill>
                  <a:srgbClr val="00B0F0"/>
                </a:solidFill>
                <a:latin typeface="Comic Sans MS" pitchFamily="66" charset="0"/>
              </a:rPr>
              <a:t>Te quiero</a:t>
            </a:r>
            <a:r>
              <a:rPr lang="es-ES" sz="2000" kern="0" dirty="0" smtClean="0">
                <a:ln>
                  <a:solidFill>
                    <a:schemeClr val="tx1"/>
                  </a:solidFill>
                </a:ln>
                <a:solidFill>
                  <a:srgbClr val="00B0F0"/>
                </a:solidFill>
                <a:latin typeface="Comic Sans MS" pitchFamily="66" charset="0"/>
              </a:rPr>
              <a:t/>
            </a:r>
            <a:br>
              <a:rPr lang="es-ES" sz="2000" kern="0" dirty="0" smtClean="0">
                <a:ln>
                  <a:solidFill>
                    <a:schemeClr val="tx1"/>
                  </a:solidFill>
                </a:ln>
                <a:solidFill>
                  <a:srgbClr val="00B0F0"/>
                </a:solidFill>
                <a:latin typeface="Comic Sans MS" pitchFamily="66" charset="0"/>
              </a:rPr>
            </a:br>
            <a:r>
              <a:rPr lang="es-ES" sz="2000" kern="0" dirty="0" smtClean="0">
                <a:ln>
                  <a:solidFill>
                    <a:schemeClr val="tx1"/>
                  </a:solidFill>
                </a:ln>
                <a:solidFill>
                  <a:srgbClr val="00B0F0"/>
                </a:solidFill>
                <a:latin typeface="Comic Sans MS" pitchFamily="66" charset="0"/>
              </a:rPr>
              <a:t>Y Cáncer te pregunta:</a:t>
            </a:r>
            <a:br>
              <a:rPr lang="es-ES" sz="2000" kern="0" dirty="0" smtClean="0">
                <a:ln>
                  <a:solidFill>
                    <a:schemeClr val="tx1"/>
                  </a:solidFill>
                </a:ln>
                <a:solidFill>
                  <a:srgbClr val="00B0F0"/>
                </a:solidFill>
                <a:latin typeface="Comic Sans MS" pitchFamily="66" charset="0"/>
              </a:rPr>
            </a:br>
            <a:r>
              <a:rPr lang="es-ES" sz="2000" kern="0" dirty="0" smtClean="0">
                <a:ln>
                  <a:solidFill>
                    <a:schemeClr val="tx1"/>
                  </a:solidFill>
                </a:ln>
                <a:solidFill>
                  <a:srgbClr val="00B0F0"/>
                </a:solidFill>
                <a:latin typeface="Comic Sans MS" pitchFamily="66" charset="0"/>
              </a:rPr>
              <a:t>- </a:t>
            </a:r>
            <a:r>
              <a:rPr lang="es-ES" sz="2000" b="1" i="1" kern="0" dirty="0" smtClean="0">
                <a:ln>
                  <a:solidFill>
                    <a:schemeClr val="tx1"/>
                  </a:solidFill>
                </a:ln>
                <a:solidFill>
                  <a:srgbClr val="00B0F0"/>
                </a:solidFill>
                <a:latin typeface="Comic Sans MS" pitchFamily="66" charset="0"/>
              </a:rPr>
              <a:t>¿Cuánto</a:t>
            </a:r>
            <a:endParaRPr lang="es-ES" dirty="0">
              <a:ln>
                <a:solidFill>
                  <a:schemeClr val="tx1"/>
                </a:solidFill>
              </a:ln>
              <a:solidFill>
                <a:srgbClr val="00B0F0"/>
              </a:solidFill>
            </a:endParaRPr>
          </a:p>
        </p:txBody>
      </p:sp>
      <p:pic>
        <p:nvPicPr>
          <p:cNvPr id="9" name="Picture 4" descr="cancer"/>
          <p:cNvPicPr>
            <a:picLocks noChangeAspect="1" noChangeArrowheads="1" noCrop="1"/>
          </p:cNvPicPr>
          <p:nvPr/>
        </p:nvPicPr>
        <p:blipFill>
          <a:blip r:embed="rId3"/>
          <a:srcRect/>
          <a:stretch>
            <a:fillRect/>
          </a:stretch>
        </p:blipFill>
        <p:spPr bwMode="auto">
          <a:xfrm>
            <a:off x="-1" y="0"/>
            <a:ext cx="9143999" cy="6858000"/>
          </a:xfrm>
          <a:prstGeom prst="rect">
            <a:avLst/>
          </a:prstGeom>
          <a:noFill/>
        </p:spPr>
      </p:pic>
      <p:pic>
        <p:nvPicPr>
          <p:cNvPr id="11" name="Picture 5" descr="nm_ani023"/>
          <p:cNvPicPr>
            <a:picLocks noChangeAspect="1" noChangeArrowheads="1" noCrop="1"/>
          </p:cNvPicPr>
          <p:nvPr/>
        </p:nvPicPr>
        <p:blipFill>
          <a:blip r:embed="rId4"/>
          <a:srcRect/>
          <a:stretch>
            <a:fillRect/>
          </a:stretch>
        </p:blipFill>
        <p:spPr>
          <a:xfrm>
            <a:off x="285720" y="5357826"/>
            <a:ext cx="822746" cy="1209425"/>
          </a:xfrm>
          <a:prstGeom prst="rect">
            <a:avLst/>
          </a:prstGeom>
          <a:noFill/>
          <a:ln/>
        </p:spPr>
      </p:pic>
      <p:sp>
        <p:nvSpPr>
          <p:cNvPr id="12" name="11 CuadroTexto"/>
          <p:cNvSpPr txBox="1"/>
          <p:nvPr/>
        </p:nvSpPr>
        <p:spPr>
          <a:xfrm>
            <a:off x="7429520" y="357166"/>
            <a:ext cx="1714480" cy="261610"/>
          </a:xfrm>
          <a:prstGeom prst="rect">
            <a:avLst/>
          </a:prstGeom>
          <a:noFill/>
        </p:spPr>
        <p:txBody>
          <a:bodyPr wrap="square" rtlCol="0">
            <a:spAutoFit/>
          </a:bodyPr>
          <a:lstStyle/>
          <a:p>
            <a:r>
              <a:rPr lang="es-ES" sz="1100" i="1" dirty="0" err="1" smtClean="0">
                <a:solidFill>
                  <a:schemeClr val="bg1"/>
                </a:solidFill>
                <a:latin typeface="Aharoni" pitchFamily="2" charset="-79"/>
                <a:cs typeface="Aharoni" pitchFamily="2" charset="-79"/>
              </a:rPr>
              <a:t>Ppsx</a:t>
            </a:r>
            <a:r>
              <a:rPr lang="es-ES" sz="1100" i="1" dirty="0" smtClean="0">
                <a:solidFill>
                  <a:schemeClr val="bg1"/>
                </a:solidFill>
                <a:latin typeface="Aharoni" pitchFamily="2" charset="-79"/>
                <a:cs typeface="Aharoni" pitchFamily="2" charset="-79"/>
              </a:rPr>
              <a:t> Helen</a:t>
            </a:r>
            <a:endParaRPr lang="es-ES" sz="1100" i="1" dirty="0">
              <a:solidFill>
                <a:schemeClr val="bg1"/>
              </a:solidFill>
              <a:latin typeface="Aharoni" pitchFamily="2" charset="-79"/>
              <a:cs typeface="Aharoni" pitchFamily="2" charset="-79"/>
            </a:endParaRPr>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anim calcmode="lin" valueType="num">
                                      <p:cBhvr>
                                        <p:cTn id="8" dur="2000" fill="hold"/>
                                        <p:tgtEl>
                                          <p:spTgt spid="11"/>
                                        </p:tgtEl>
                                        <p:attrNameLst>
                                          <p:attrName>style.rotation</p:attrName>
                                        </p:attrNameLst>
                                      </p:cBhvr>
                                      <p:tavLst>
                                        <p:tav tm="0">
                                          <p:val>
                                            <p:fltVal val="720"/>
                                          </p:val>
                                        </p:tav>
                                        <p:tav tm="100000">
                                          <p:val>
                                            <p:fltVal val="0"/>
                                          </p:val>
                                        </p:tav>
                                      </p:tavLst>
                                    </p:anim>
                                    <p:anim calcmode="lin" valueType="num">
                                      <p:cBhvr>
                                        <p:cTn id="9" dur="2000" fill="hold"/>
                                        <p:tgtEl>
                                          <p:spTgt spid="11"/>
                                        </p:tgtEl>
                                        <p:attrNameLst>
                                          <p:attrName>ppt_h</p:attrName>
                                        </p:attrNameLst>
                                      </p:cBhvr>
                                      <p:tavLst>
                                        <p:tav tm="0">
                                          <p:val>
                                            <p:fltVal val="0"/>
                                          </p:val>
                                        </p:tav>
                                        <p:tav tm="100000">
                                          <p:val>
                                            <p:strVal val="#ppt_h"/>
                                          </p:val>
                                        </p:tav>
                                      </p:tavLst>
                                    </p:anim>
                                    <p:anim calcmode="lin" valueType="num">
                                      <p:cBhvr>
                                        <p:cTn id="10" dur="2000" fill="hold"/>
                                        <p:tgtEl>
                                          <p:spTgt spid="11"/>
                                        </p:tgtEl>
                                        <p:attrNameLst>
                                          <p:attrName>ppt_w</p:attrName>
                                        </p:attrNameLst>
                                      </p:cBhvr>
                                      <p:tavLst>
                                        <p:tav tm="0">
                                          <p:val>
                                            <p:fltVal val="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53" presetClass="exit" presetSubtype="0" fill="hold" nodeType="clickEffect">
                                  <p:stCondLst>
                                    <p:cond delay="0"/>
                                  </p:stCondLst>
                                  <p:childTnLst>
                                    <p:anim calcmode="lin" valueType="num">
                                      <p:cBhvr>
                                        <p:cTn id="14" dur="5000"/>
                                        <p:tgtEl>
                                          <p:spTgt spid="9"/>
                                        </p:tgtEl>
                                        <p:attrNameLst>
                                          <p:attrName>ppt_w</p:attrName>
                                        </p:attrNameLst>
                                      </p:cBhvr>
                                      <p:tavLst>
                                        <p:tav tm="0">
                                          <p:val>
                                            <p:strVal val="ppt_w"/>
                                          </p:val>
                                        </p:tav>
                                        <p:tav tm="100000">
                                          <p:val>
                                            <p:fltVal val="0"/>
                                          </p:val>
                                        </p:tav>
                                      </p:tavLst>
                                    </p:anim>
                                    <p:anim calcmode="lin" valueType="num">
                                      <p:cBhvr>
                                        <p:cTn id="15" dur="5000"/>
                                        <p:tgtEl>
                                          <p:spTgt spid="9"/>
                                        </p:tgtEl>
                                        <p:attrNameLst>
                                          <p:attrName>ppt_h</p:attrName>
                                        </p:attrNameLst>
                                      </p:cBhvr>
                                      <p:tavLst>
                                        <p:tav tm="0">
                                          <p:val>
                                            <p:strVal val="ppt_h"/>
                                          </p:val>
                                        </p:tav>
                                        <p:tav tm="100000">
                                          <p:val>
                                            <p:fltVal val="0"/>
                                          </p:val>
                                        </p:tav>
                                      </p:tavLst>
                                    </p:anim>
                                    <p:animEffect transition="out" filter="fade">
                                      <p:cBhvr>
                                        <p:cTn id="16" dur="5000"/>
                                        <p:tgtEl>
                                          <p:spTgt spid="9"/>
                                        </p:tgtEl>
                                      </p:cBhvr>
                                    </p:animEffect>
                                    <p:set>
                                      <p:cBhvr>
                                        <p:cTn id="17" dur="1" fill="hold">
                                          <p:stCondLst>
                                            <p:cond delay="4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www.definicionabc.com/wp-content/uploads/leo.jpg"/>
          <p:cNvPicPr>
            <a:picLocks noChangeAspect="1" noChangeArrowheads="1"/>
          </p:cNvPicPr>
          <p:nvPr/>
        </p:nvPicPr>
        <p:blipFill>
          <a:blip r:embed="rId2"/>
          <a:srcRect/>
          <a:stretch>
            <a:fillRect/>
          </a:stretch>
        </p:blipFill>
        <p:spPr bwMode="auto">
          <a:xfrm>
            <a:off x="0" y="1"/>
            <a:ext cx="9144000" cy="6858000"/>
          </a:xfrm>
          <a:prstGeom prst="rect">
            <a:avLst/>
          </a:prstGeom>
          <a:noFill/>
        </p:spPr>
      </p:pic>
      <p:sp>
        <p:nvSpPr>
          <p:cNvPr id="4" name="3 Rectángulo"/>
          <p:cNvSpPr/>
          <p:nvPr/>
        </p:nvSpPr>
        <p:spPr>
          <a:xfrm>
            <a:off x="571472" y="428604"/>
            <a:ext cx="8572528" cy="5265801"/>
          </a:xfrm>
          <a:prstGeom prst="rect">
            <a:avLst/>
          </a:prstGeom>
        </p:spPr>
        <p:txBody>
          <a:bodyPr wrap="square">
            <a:spAutoFit/>
          </a:bodyPr>
          <a:lstStyle/>
          <a:p>
            <a:pPr>
              <a:lnSpc>
                <a:spcPct val="80000"/>
              </a:lnSpc>
              <a:buFontTx/>
              <a:buNone/>
            </a:pP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Es un signo de Fuego: EL SOL</a:t>
            </a:r>
            <a:b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Su rasgo más evidente: SER EL CENTRO DE ATENCIÓN</a:t>
            </a:r>
            <a:b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Su frase favorita: PERO SIGO SIENDO EL REY </a:t>
            </a:r>
          </a:p>
          <a:p>
            <a:pPr>
              <a:lnSpc>
                <a:spcPct val="80000"/>
              </a:lnSpc>
              <a:buFontTx/>
              <a:buNone/>
            </a:pP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	(o LA REINA)</a:t>
            </a:r>
            <a:b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Su lema: SI LA VIDA ES BREVE, SÁCALA BRILLO</a:t>
            </a:r>
            <a:b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
            </a:r>
            <a:b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Leo  es  la  estrella  del Zodíaco, la que  más brilla.  Se les distingue fácilmente;  es ése (o ésa) que se queda mirando a un foco al tiempo que exclama:</a:t>
            </a:r>
            <a:b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a:t>
            </a:r>
            <a:r>
              <a:rPr lang="es-ES" sz="2000" b="1" i="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¡Hay que ver la luz que estoy dando al foco!</a:t>
            </a: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
            </a:r>
            <a:b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Leo tiene un alto concepto de sí mismo. A ti te presentan a un Leo y le dices:</a:t>
            </a:r>
            <a:b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a:t>
            </a:r>
            <a:r>
              <a:rPr lang="es-ES" sz="2000" b="1" i="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Encantado de conocerte</a:t>
            </a: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a:t>
            </a:r>
            <a:b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Y Leo responde:</a:t>
            </a:r>
            <a:b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a:t>
            </a:r>
            <a:r>
              <a:rPr lang="es-ES" sz="2000" b="1" i="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Lo entiendo</a:t>
            </a: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a:t>
            </a:r>
            <a:b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Se  les  descubre  fácilmente  en  la calle porque no andan: desfilan   en   una   pasarela.   Y   si la  calle  está  llena de comercios,  Leo  andará  mirando los  escaparates, no para ver  lo  que  hay dentro,  sino  para  verse  reflejado en los cristales, al tiempo que exclama:</a:t>
            </a:r>
            <a:b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a:t>
            </a:r>
            <a:r>
              <a:rPr lang="es-ES" sz="2000" b="1" i="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Si yo no fuera tan caro, me compraba.</a:t>
            </a:r>
            <a:endPar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endParaRPr>
          </a:p>
        </p:txBody>
      </p:sp>
      <p:pic>
        <p:nvPicPr>
          <p:cNvPr id="21506" name="Picture 2" descr="leo"/>
          <p:cNvPicPr>
            <a:picLocks noChangeAspect="1" noChangeArrowheads="1" noCrop="1"/>
          </p:cNvPicPr>
          <p:nvPr/>
        </p:nvPicPr>
        <p:blipFill>
          <a:blip r:embed="rId3"/>
          <a:srcRect/>
          <a:stretch>
            <a:fillRect/>
          </a:stretch>
        </p:blipFill>
        <p:spPr bwMode="auto">
          <a:xfrm>
            <a:off x="0" y="0"/>
            <a:ext cx="9144000" cy="6858000"/>
          </a:xfrm>
          <a:prstGeom prst="rect">
            <a:avLst/>
          </a:prstGeom>
          <a:noFill/>
        </p:spPr>
      </p:pic>
      <p:pic>
        <p:nvPicPr>
          <p:cNvPr id="6" name="Picture 5" descr="nm_ani023"/>
          <p:cNvPicPr>
            <a:picLocks noChangeAspect="1" noChangeArrowheads="1" noCrop="1"/>
          </p:cNvPicPr>
          <p:nvPr/>
        </p:nvPicPr>
        <p:blipFill>
          <a:blip r:embed="rId4"/>
          <a:srcRect/>
          <a:stretch>
            <a:fillRect/>
          </a:stretch>
        </p:blipFill>
        <p:spPr>
          <a:xfrm>
            <a:off x="0" y="5429264"/>
            <a:ext cx="822746" cy="1209425"/>
          </a:xfrm>
          <a:prstGeom prst="rect">
            <a:avLst/>
          </a:prstGeom>
          <a:noFill/>
          <a:ln/>
        </p:spPr>
      </p:pic>
      <p:sp>
        <p:nvSpPr>
          <p:cNvPr id="7" name="6 CuadroTexto"/>
          <p:cNvSpPr txBox="1"/>
          <p:nvPr/>
        </p:nvSpPr>
        <p:spPr>
          <a:xfrm>
            <a:off x="5214942" y="285728"/>
            <a:ext cx="1714480" cy="261610"/>
          </a:xfrm>
          <a:prstGeom prst="rect">
            <a:avLst/>
          </a:prstGeom>
          <a:noFill/>
        </p:spPr>
        <p:txBody>
          <a:bodyPr wrap="square" rtlCol="0">
            <a:spAutoFit/>
          </a:bodyPr>
          <a:lstStyle/>
          <a:p>
            <a:r>
              <a:rPr lang="es-ES" sz="1100" i="1" dirty="0" err="1" smtClean="0">
                <a:solidFill>
                  <a:schemeClr val="bg1"/>
                </a:solidFill>
                <a:latin typeface="Aharoni" pitchFamily="2" charset="-79"/>
                <a:cs typeface="Aharoni" pitchFamily="2" charset="-79"/>
              </a:rPr>
              <a:t>Ppsx</a:t>
            </a:r>
            <a:r>
              <a:rPr lang="es-ES" sz="1100" i="1" dirty="0" smtClean="0">
                <a:solidFill>
                  <a:schemeClr val="bg1"/>
                </a:solidFill>
                <a:latin typeface="Aharoni" pitchFamily="2" charset="-79"/>
                <a:cs typeface="Aharoni" pitchFamily="2" charset="-79"/>
              </a:rPr>
              <a:t> Helen</a:t>
            </a:r>
            <a:endParaRPr lang="es-ES" sz="1100" i="1" dirty="0">
              <a:solidFill>
                <a:schemeClr val="bg1"/>
              </a:solidFill>
              <a:latin typeface="Aharoni" pitchFamily="2" charset="-79"/>
              <a:cs typeface="Aharoni" pitchFamily="2" charset="-79"/>
            </a:endParaRPr>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style.rotation</p:attrName>
                                        </p:attrNameLst>
                                      </p:cBhvr>
                                      <p:tavLst>
                                        <p:tav tm="0">
                                          <p:val>
                                            <p:fltVal val="720"/>
                                          </p:val>
                                        </p:tav>
                                        <p:tav tm="100000">
                                          <p:val>
                                            <p:fltVal val="0"/>
                                          </p:val>
                                        </p:tav>
                                      </p:tavLst>
                                    </p:anim>
                                    <p:anim calcmode="lin" valueType="num">
                                      <p:cBhvr>
                                        <p:cTn id="9" dur="2000" fill="hold"/>
                                        <p:tgtEl>
                                          <p:spTgt spid="6"/>
                                        </p:tgtEl>
                                        <p:attrNameLst>
                                          <p:attrName>ppt_h</p:attrName>
                                        </p:attrNameLst>
                                      </p:cBhvr>
                                      <p:tavLst>
                                        <p:tav tm="0">
                                          <p:val>
                                            <p:fltVal val="0"/>
                                          </p:val>
                                        </p:tav>
                                        <p:tav tm="100000">
                                          <p:val>
                                            <p:strVal val="#ppt_h"/>
                                          </p:val>
                                        </p:tav>
                                      </p:tavLst>
                                    </p:anim>
                                    <p:anim calcmode="lin" valueType="num">
                                      <p:cBhvr>
                                        <p:cTn id="10" dur="2000" fill="hold"/>
                                        <p:tgtEl>
                                          <p:spTgt spid="6"/>
                                        </p:tgtEl>
                                        <p:attrNameLst>
                                          <p:attrName>ppt_w</p:attrName>
                                        </p:attrNameLst>
                                      </p:cBhvr>
                                      <p:tavLst>
                                        <p:tav tm="0">
                                          <p:val>
                                            <p:fltVal val="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55" presetClass="exit" presetSubtype="0" fill="hold" nodeType="clickEffect">
                                  <p:stCondLst>
                                    <p:cond delay="0"/>
                                  </p:stCondLst>
                                  <p:childTnLst>
                                    <p:anim calcmode="lin" valueType="num">
                                      <p:cBhvr>
                                        <p:cTn id="14" dur="5000"/>
                                        <p:tgtEl>
                                          <p:spTgt spid="21506"/>
                                        </p:tgtEl>
                                        <p:attrNameLst>
                                          <p:attrName>ppt_w</p:attrName>
                                        </p:attrNameLst>
                                      </p:cBhvr>
                                      <p:tavLst>
                                        <p:tav tm="0">
                                          <p:val>
                                            <p:strVal val="ppt_w"/>
                                          </p:val>
                                        </p:tav>
                                        <p:tav tm="100000">
                                          <p:val>
                                            <p:strVal val="ppt_w*0.70"/>
                                          </p:val>
                                        </p:tav>
                                      </p:tavLst>
                                    </p:anim>
                                    <p:anim calcmode="lin" valueType="num">
                                      <p:cBhvr>
                                        <p:cTn id="15" dur="5000"/>
                                        <p:tgtEl>
                                          <p:spTgt spid="21506"/>
                                        </p:tgtEl>
                                        <p:attrNameLst>
                                          <p:attrName>ppt_h</p:attrName>
                                        </p:attrNameLst>
                                      </p:cBhvr>
                                      <p:tavLst>
                                        <p:tav tm="0">
                                          <p:val>
                                            <p:strVal val="ppt_h"/>
                                          </p:val>
                                        </p:tav>
                                        <p:tav tm="100000">
                                          <p:val>
                                            <p:strVal val="ppt_h"/>
                                          </p:val>
                                        </p:tav>
                                      </p:tavLst>
                                    </p:anim>
                                    <p:animEffect transition="out" filter="fade">
                                      <p:cBhvr>
                                        <p:cTn id="16" dur="5000"/>
                                        <p:tgtEl>
                                          <p:spTgt spid="21506"/>
                                        </p:tgtEl>
                                      </p:cBhvr>
                                    </p:animEffect>
                                    <p:set>
                                      <p:cBhvr>
                                        <p:cTn id="17" dur="1" fill="hold">
                                          <p:stCondLst>
                                            <p:cond delay="4999"/>
                                          </p:stCondLst>
                                        </p:cTn>
                                        <p:tgtEl>
                                          <p:spTgt spid="2150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http://www.solotarot.com/wp-content/uploads/2008/09/horoscopovirgo1.jpeg"/>
          <p:cNvPicPr>
            <a:picLocks noChangeAspect="1" noChangeArrowheads="1"/>
          </p:cNvPicPr>
          <p:nvPr/>
        </p:nvPicPr>
        <p:blipFill>
          <a:blip r:embed="rId2"/>
          <a:srcRect/>
          <a:stretch>
            <a:fillRect/>
          </a:stretch>
        </p:blipFill>
        <p:spPr bwMode="auto">
          <a:xfrm>
            <a:off x="0" y="1"/>
            <a:ext cx="9144000" cy="6858000"/>
          </a:xfrm>
          <a:prstGeom prst="rect">
            <a:avLst/>
          </a:prstGeom>
          <a:noFill/>
        </p:spPr>
      </p:pic>
      <p:sp>
        <p:nvSpPr>
          <p:cNvPr id="4" name="3 Rectángulo"/>
          <p:cNvSpPr/>
          <p:nvPr/>
        </p:nvSpPr>
        <p:spPr>
          <a:xfrm>
            <a:off x="857224" y="214290"/>
            <a:ext cx="7929618" cy="6297108"/>
          </a:xfrm>
          <a:prstGeom prst="rect">
            <a:avLst/>
          </a:prstGeom>
        </p:spPr>
        <p:txBody>
          <a:bodyPr wrap="square">
            <a:spAutoFit/>
          </a:bodyPr>
          <a:lstStyle/>
          <a:p>
            <a:pPr marL="342900" lvl="0" indent="-342900">
              <a:lnSpc>
                <a:spcPct val="80000"/>
              </a:lnSpc>
              <a:spcBef>
                <a:spcPct val="20000"/>
              </a:spcBef>
            </a:pPr>
            <a:r>
              <a:rPr lang="es-ES" sz="2400" b="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Es un signo de Tierra: LA COSECHA</a:t>
            </a:r>
            <a:br>
              <a:rPr lang="es-ES" sz="2400" b="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400" b="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Su rasgo más evidente: LA PREOCUPACIÓN</a:t>
            </a:r>
            <a:br>
              <a:rPr lang="es-ES" sz="2400" b="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400" b="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Su frase favorita: PERMÍTAME QUE LE CORRIJA</a:t>
            </a:r>
            <a:br>
              <a:rPr lang="es-ES" sz="2400" b="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400" b="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Su lema: LA VIDA ES BREVE Y, ADEMÁS, NADA ESTÁ EN SU SITIO</a:t>
            </a:r>
            <a:br>
              <a:rPr lang="es-ES" sz="2400" b="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400" b="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
            </a:r>
            <a:br>
              <a:rPr lang="es-ES" sz="2400" b="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400" b="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Virgo  es una lupa con piernas  que empieza a ver donde tú terminas.  Llega a tu casa, y lo primero que hace es pasar el dedo  por el televisor, a ver si  tiene polvo.   Y  como  tiene  ese  humor  tan socarrón, te dirá:</a:t>
            </a:r>
            <a:br>
              <a:rPr lang="es-ES" sz="2400" b="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400" b="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a:t>
            </a:r>
            <a:r>
              <a:rPr lang="es-ES" sz="2400" b="1" i="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Oye, esta tele tiene solera.</a:t>
            </a:r>
            <a:r>
              <a:rPr lang="es-ES" sz="2400" b="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
            </a:r>
            <a:br>
              <a:rPr lang="es-ES" sz="2400" b="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400" b="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¡Lo que a Virgo se le escape!   Por eso, su estado natural es la preocupación. Virgo da vueltas sobre sí mismo repitiendo:</a:t>
            </a:r>
            <a:br>
              <a:rPr lang="es-ES" sz="2400" b="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400" b="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-Est</a:t>
            </a:r>
            <a:r>
              <a:rPr lang="es-ES" sz="2400" b="1" i="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oy preocupado, estoy preocupado..</a:t>
            </a:r>
            <a:r>
              <a:rPr lang="es-ES" sz="2400" b="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a:t>
            </a:r>
            <a:br>
              <a:rPr lang="es-ES" sz="2400" b="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400" b="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Uno le dice:</a:t>
            </a:r>
            <a:br>
              <a:rPr lang="es-ES" sz="2400" b="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400" b="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a:t>
            </a:r>
            <a:r>
              <a:rPr lang="es-ES" sz="2400" b="1" i="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Pero si no pasa nada</a:t>
            </a:r>
            <a:r>
              <a:rPr lang="es-ES" sz="2400" b="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a:t>
            </a:r>
            <a:br>
              <a:rPr lang="es-ES" sz="2400" b="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400" b="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Y Virgo sentencia:</a:t>
            </a:r>
            <a:br>
              <a:rPr lang="es-ES" sz="2400" b="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400" b="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 ¡</a:t>
            </a:r>
            <a:r>
              <a:rPr lang="es-ES" sz="2400" b="1" i="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Eso es lo que más me preocupa!</a:t>
            </a:r>
            <a:r>
              <a:rPr lang="es-ES" sz="2400" b="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a:t>
            </a:r>
          </a:p>
        </p:txBody>
      </p:sp>
      <p:pic>
        <p:nvPicPr>
          <p:cNvPr id="15362" name="Picture 2" descr="http://lh6.ggpht.com/_rI46TcQsmNk/S50Kpd_DZkI/AAAAAAAAYb0/RMytdmL67wU/virgo_thumb%5B1%5D.gif?imgmax=800"/>
          <p:cNvPicPr>
            <a:picLocks noChangeAspect="1" noChangeArrowheads="1" noCrop="1"/>
          </p:cNvPicPr>
          <p:nvPr/>
        </p:nvPicPr>
        <p:blipFill>
          <a:blip r:embed="rId3"/>
          <a:srcRect/>
          <a:stretch>
            <a:fillRect/>
          </a:stretch>
        </p:blipFill>
        <p:spPr bwMode="auto">
          <a:xfrm>
            <a:off x="0" y="0"/>
            <a:ext cx="9144000" cy="6858000"/>
          </a:xfrm>
          <a:prstGeom prst="rect">
            <a:avLst/>
          </a:prstGeom>
          <a:noFill/>
        </p:spPr>
      </p:pic>
      <p:pic>
        <p:nvPicPr>
          <p:cNvPr id="9" name="Picture 5" descr="nm_ani023"/>
          <p:cNvPicPr>
            <a:picLocks noChangeAspect="1" noChangeArrowheads="1" noCrop="1"/>
          </p:cNvPicPr>
          <p:nvPr/>
        </p:nvPicPr>
        <p:blipFill>
          <a:blip r:embed="rId4"/>
          <a:srcRect/>
          <a:stretch>
            <a:fillRect/>
          </a:stretch>
        </p:blipFill>
        <p:spPr>
          <a:xfrm>
            <a:off x="285720" y="5357826"/>
            <a:ext cx="822746" cy="1209425"/>
          </a:xfrm>
          <a:prstGeom prst="rect">
            <a:avLst/>
          </a:prstGeom>
          <a:noFill/>
          <a:ln/>
        </p:spPr>
      </p:pic>
      <p:sp>
        <p:nvSpPr>
          <p:cNvPr id="10" name="9 CuadroTexto"/>
          <p:cNvSpPr txBox="1"/>
          <p:nvPr/>
        </p:nvSpPr>
        <p:spPr>
          <a:xfrm>
            <a:off x="7429520" y="357166"/>
            <a:ext cx="1714480" cy="261610"/>
          </a:xfrm>
          <a:prstGeom prst="rect">
            <a:avLst/>
          </a:prstGeom>
          <a:noFill/>
        </p:spPr>
        <p:txBody>
          <a:bodyPr wrap="square" rtlCol="0">
            <a:spAutoFit/>
          </a:bodyPr>
          <a:lstStyle/>
          <a:p>
            <a:r>
              <a:rPr lang="es-ES" sz="1100" i="1" dirty="0" err="1" smtClean="0">
                <a:solidFill>
                  <a:schemeClr val="bg1"/>
                </a:solidFill>
                <a:latin typeface="Aharoni" pitchFamily="2" charset="-79"/>
                <a:cs typeface="Aharoni" pitchFamily="2" charset="-79"/>
              </a:rPr>
              <a:t>Ppsx</a:t>
            </a:r>
            <a:r>
              <a:rPr lang="es-ES" sz="1100" i="1" dirty="0" smtClean="0">
                <a:solidFill>
                  <a:schemeClr val="bg1"/>
                </a:solidFill>
                <a:latin typeface="Aharoni" pitchFamily="2" charset="-79"/>
                <a:cs typeface="Aharoni" pitchFamily="2" charset="-79"/>
              </a:rPr>
              <a:t> Helen</a:t>
            </a:r>
            <a:endParaRPr lang="es-ES" sz="1100" i="1" dirty="0">
              <a:solidFill>
                <a:schemeClr val="bg1"/>
              </a:solidFill>
              <a:latin typeface="Aharoni" pitchFamily="2" charset="-79"/>
              <a:cs typeface="Aharoni" pitchFamily="2" charset="-79"/>
            </a:endParaRPr>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anim calcmode="lin" valueType="num">
                                      <p:cBhvr>
                                        <p:cTn id="8" dur="2000" fill="hold"/>
                                        <p:tgtEl>
                                          <p:spTgt spid="9"/>
                                        </p:tgtEl>
                                        <p:attrNameLst>
                                          <p:attrName>style.rotation</p:attrName>
                                        </p:attrNameLst>
                                      </p:cBhvr>
                                      <p:tavLst>
                                        <p:tav tm="0">
                                          <p:val>
                                            <p:fltVal val="720"/>
                                          </p:val>
                                        </p:tav>
                                        <p:tav tm="100000">
                                          <p:val>
                                            <p:fltVal val="0"/>
                                          </p:val>
                                        </p:tav>
                                      </p:tavLst>
                                    </p:anim>
                                    <p:anim calcmode="lin" valueType="num">
                                      <p:cBhvr>
                                        <p:cTn id="9" dur="2000" fill="hold"/>
                                        <p:tgtEl>
                                          <p:spTgt spid="9"/>
                                        </p:tgtEl>
                                        <p:attrNameLst>
                                          <p:attrName>ppt_h</p:attrName>
                                        </p:attrNameLst>
                                      </p:cBhvr>
                                      <p:tavLst>
                                        <p:tav tm="0">
                                          <p:val>
                                            <p:fltVal val="0"/>
                                          </p:val>
                                        </p:tav>
                                        <p:tav tm="100000">
                                          <p:val>
                                            <p:strVal val="#ppt_h"/>
                                          </p:val>
                                        </p:tav>
                                      </p:tavLst>
                                    </p:anim>
                                    <p:anim calcmode="lin" valueType="num">
                                      <p:cBhvr>
                                        <p:cTn id="10" dur="2000" fill="hold"/>
                                        <p:tgtEl>
                                          <p:spTgt spid="9"/>
                                        </p:tgtEl>
                                        <p:attrNameLst>
                                          <p:attrName>ppt_w</p:attrName>
                                        </p:attrNameLst>
                                      </p:cBhvr>
                                      <p:tavLst>
                                        <p:tav tm="0">
                                          <p:val>
                                            <p:fltVal val="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8" presetClass="exit" presetSubtype="16" fill="hold" nodeType="clickEffect">
                                  <p:stCondLst>
                                    <p:cond delay="0"/>
                                  </p:stCondLst>
                                  <p:childTnLst>
                                    <p:animEffect transition="out" filter="diamond(in)">
                                      <p:cBhvr>
                                        <p:cTn id="14" dur="3000"/>
                                        <p:tgtEl>
                                          <p:spTgt spid="15362"/>
                                        </p:tgtEl>
                                      </p:cBhvr>
                                    </p:animEffect>
                                    <p:set>
                                      <p:cBhvr>
                                        <p:cTn id="15" dur="1" fill="hold">
                                          <p:stCondLst>
                                            <p:cond delay="2999"/>
                                          </p:stCondLst>
                                        </p:cTn>
                                        <p:tgtEl>
                                          <p:spTgt spid="1536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http://www.horoscopo21.com/wp-content/uploads/2011/11/libra-horoscopo21.jpg"/>
          <p:cNvPicPr>
            <a:picLocks noChangeAspect="1" noChangeArrowheads="1"/>
          </p:cNvPicPr>
          <p:nvPr/>
        </p:nvPicPr>
        <p:blipFill>
          <a:blip r:embed="rId2"/>
          <a:srcRect/>
          <a:stretch>
            <a:fillRect/>
          </a:stretch>
        </p:blipFill>
        <p:spPr bwMode="auto">
          <a:xfrm>
            <a:off x="0" y="0"/>
            <a:ext cx="9144000" cy="6857999"/>
          </a:xfrm>
          <a:prstGeom prst="rect">
            <a:avLst/>
          </a:prstGeom>
          <a:noFill/>
        </p:spPr>
      </p:pic>
      <p:sp>
        <p:nvSpPr>
          <p:cNvPr id="4" name="3 Rectángulo"/>
          <p:cNvSpPr/>
          <p:nvPr/>
        </p:nvSpPr>
        <p:spPr>
          <a:xfrm>
            <a:off x="1428728" y="142852"/>
            <a:ext cx="6858000" cy="6004464"/>
          </a:xfrm>
          <a:prstGeom prst="rect">
            <a:avLst/>
          </a:prstGeom>
        </p:spPr>
        <p:txBody>
          <a:bodyPr wrap="square">
            <a:spAutoFit/>
          </a:bodyPr>
          <a:lstStyle/>
          <a:p>
            <a:pPr marL="342900" lvl="0" indent="-342900">
              <a:lnSpc>
                <a:spcPct val="80000"/>
              </a:lnSpc>
              <a:spcBef>
                <a:spcPct val="20000"/>
              </a:spcBef>
            </a:pPr>
            <a:r>
              <a:rPr lang="es-ES" sz="2000" b="1" kern="0" dirty="0" smtClean="0">
                <a:ln w="6350">
                  <a:solidFill>
                    <a:schemeClr val="tx1"/>
                  </a:solidFill>
                </a:ln>
                <a:solidFill>
                  <a:srgbClr val="FF0000"/>
                </a:solidFill>
                <a:effectLst>
                  <a:outerShdw blurRad="38100" dist="38100" dir="2700000" algn="tl">
                    <a:srgbClr val="000000">
                      <a:alpha val="43137"/>
                    </a:srgbClr>
                  </a:outerShdw>
                </a:effectLst>
                <a:latin typeface="Comic Sans MS" pitchFamily="66" charset="0"/>
              </a:rPr>
              <a:t>Es un signo de Agua: LA BRISA</a:t>
            </a:r>
            <a:br>
              <a:rPr lang="es-ES" sz="2000" b="1" kern="0" dirty="0" smtClean="0">
                <a:ln w="6350">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kern="0" dirty="0" smtClean="0">
                <a:ln w="6350">
                  <a:solidFill>
                    <a:schemeClr val="tx1"/>
                  </a:solidFill>
                </a:ln>
                <a:solidFill>
                  <a:srgbClr val="FF0000"/>
                </a:solidFill>
                <a:effectLst>
                  <a:outerShdw blurRad="38100" dist="38100" dir="2700000" algn="tl">
                    <a:srgbClr val="000000">
                      <a:alpha val="43137"/>
                    </a:srgbClr>
                  </a:outerShdw>
                </a:effectLst>
                <a:latin typeface="Comic Sans MS" pitchFamily="66" charset="0"/>
              </a:rPr>
              <a:t>Su rasgo más evidente: LA DUDA</a:t>
            </a:r>
            <a:br>
              <a:rPr lang="es-ES" sz="2000" b="1" kern="0" dirty="0" smtClean="0">
                <a:ln w="6350">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kern="0" dirty="0" smtClean="0">
                <a:ln w="6350">
                  <a:solidFill>
                    <a:schemeClr val="tx1"/>
                  </a:solidFill>
                </a:ln>
                <a:solidFill>
                  <a:srgbClr val="FF0000"/>
                </a:solidFill>
                <a:effectLst>
                  <a:outerShdw blurRad="38100" dist="38100" dir="2700000" algn="tl">
                    <a:srgbClr val="000000">
                      <a:alpha val="43137"/>
                    </a:srgbClr>
                  </a:outerShdw>
                </a:effectLst>
                <a:latin typeface="Comic Sans MS" pitchFamily="66" charset="0"/>
              </a:rPr>
              <a:t>Su frase favorita: A VECES SÍ, A VECES NO...</a:t>
            </a:r>
            <a:br>
              <a:rPr lang="es-ES" sz="2000" b="1" kern="0" dirty="0" smtClean="0">
                <a:ln w="6350">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kern="0" dirty="0" smtClean="0">
                <a:ln w="6350">
                  <a:solidFill>
                    <a:schemeClr val="tx1"/>
                  </a:solidFill>
                </a:ln>
                <a:solidFill>
                  <a:srgbClr val="FF0000"/>
                </a:solidFill>
                <a:effectLst>
                  <a:outerShdw blurRad="38100" dist="38100" dir="2700000" algn="tl">
                    <a:srgbClr val="000000">
                      <a:alpha val="43137"/>
                    </a:srgbClr>
                  </a:outerShdw>
                </a:effectLst>
                <a:latin typeface="Comic Sans MS" pitchFamily="66" charset="0"/>
              </a:rPr>
              <a:t>Su lema: NO TENGO LA MÁS MÍNIMA DUDA; LA VIDA ES BREVE...¿O NO?</a:t>
            </a:r>
            <a:br>
              <a:rPr lang="es-ES" sz="2000" b="1" kern="0" dirty="0" smtClean="0">
                <a:ln w="6350">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kern="0" dirty="0" smtClean="0">
                <a:ln w="6350">
                  <a:solidFill>
                    <a:schemeClr val="tx1"/>
                  </a:solidFill>
                </a:ln>
                <a:solidFill>
                  <a:srgbClr val="FF0000"/>
                </a:solidFill>
                <a:effectLst>
                  <a:outerShdw blurRad="38100" dist="38100" dir="2700000" algn="tl">
                    <a:srgbClr val="000000">
                      <a:alpha val="43137"/>
                    </a:srgbClr>
                  </a:outerShdw>
                </a:effectLst>
                <a:latin typeface="Comic Sans MS" pitchFamily="66" charset="0"/>
              </a:rPr>
              <a:t/>
            </a:r>
            <a:br>
              <a:rPr lang="es-ES" sz="2000" b="1" kern="0" dirty="0" smtClean="0">
                <a:ln w="6350">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kern="0" dirty="0" smtClean="0">
                <a:ln w="6350">
                  <a:solidFill>
                    <a:schemeClr val="tx1"/>
                  </a:solidFill>
                </a:ln>
                <a:solidFill>
                  <a:srgbClr val="FF0000"/>
                </a:solidFill>
                <a:effectLst>
                  <a:outerShdw blurRad="38100" dist="38100" dir="2700000" algn="tl">
                    <a:srgbClr val="000000">
                      <a:alpha val="43137"/>
                    </a:srgbClr>
                  </a:outerShdw>
                </a:effectLst>
                <a:latin typeface="Comic Sans MS" pitchFamily="66" charset="0"/>
              </a:rPr>
              <a:t>Es mentalmente rápido;  su único inconveniente es que al tiempo que se le ocurre una idea,  se le ocurre una duda:</a:t>
            </a:r>
            <a:br>
              <a:rPr lang="es-ES" sz="2000" b="1" kern="0" dirty="0" smtClean="0">
                <a:ln w="6350">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kern="0" dirty="0" smtClean="0">
                <a:ln w="6350">
                  <a:solidFill>
                    <a:schemeClr val="tx1"/>
                  </a:solidFill>
                </a:ln>
                <a:solidFill>
                  <a:srgbClr val="FF0000"/>
                </a:solidFill>
                <a:effectLst>
                  <a:outerShdw blurRad="38100" dist="38100" dir="2700000" algn="tl">
                    <a:srgbClr val="000000">
                      <a:alpha val="43137"/>
                    </a:srgbClr>
                  </a:outerShdw>
                </a:effectLst>
                <a:latin typeface="Comic Sans MS" pitchFamily="66" charset="0"/>
              </a:rPr>
              <a:t>-</a:t>
            </a:r>
            <a:r>
              <a:rPr lang="es-ES" sz="2000" b="1" i="1" kern="0" dirty="0" smtClean="0">
                <a:ln w="6350">
                  <a:solidFill>
                    <a:schemeClr val="tx1"/>
                  </a:solidFill>
                </a:ln>
                <a:solidFill>
                  <a:srgbClr val="FF0000"/>
                </a:solidFill>
                <a:effectLst>
                  <a:outerShdw blurRad="38100" dist="38100" dir="2700000" algn="tl">
                    <a:srgbClr val="000000">
                      <a:alpha val="43137"/>
                    </a:srgbClr>
                  </a:outerShdw>
                </a:effectLst>
                <a:latin typeface="Comic Sans MS" pitchFamily="66" charset="0"/>
              </a:rPr>
              <a:t>Sí, sí, lo tengo claro, este año me caso...y si no es este año,  el que viene...,  o  dentro  de  tres,  que tampoco tengo por qué precipitarme</a:t>
            </a:r>
            <a:r>
              <a:rPr lang="es-ES" sz="2000" b="1" kern="0" dirty="0" smtClean="0">
                <a:ln w="6350">
                  <a:solidFill>
                    <a:schemeClr val="tx1"/>
                  </a:solidFill>
                </a:ln>
                <a:solidFill>
                  <a:srgbClr val="FF0000"/>
                </a:solidFill>
                <a:effectLst>
                  <a:outerShdw blurRad="38100" dist="38100" dir="2700000" algn="tl">
                    <a:srgbClr val="000000">
                      <a:alpha val="43137"/>
                    </a:srgbClr>
                  </a:outerShdw>
                </a:effectLst>
                <a:latin typeface="Comic Sans MS" pitchFamily="66" charset="0"/>
              </a:rPr>
              <a:t>-</a:t>
            </a:r>
            <a:br>
              <a:rPr lang="es-ES" sz="2000" b="1" kern="0" dirty="0" smtClean="0">
                <a:ln w="6350">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kern="0" dirty="0" smtClean="0">
                <a:ln w="6350">
                  <a:solidFill>
                    <a:schemeClr val="tx1"/>
                  </a:solidFill>
                </a:ln>
                <a:solidFill>
                  <a:srgbClr val="FF0000"/>
                </a:solidFill>
                <a:effectLst>
                  <a:outerShdw blurRad="38100" dist="38100" dir="2700000" algn="tl">
                    <a:srgbClr val="000000">
                      <a:alpha val="43137"/>
                    </a:srgbClr>
                  </a:outerShdw>
                </a:effectLst>
                <a:latin typeface="Comic Sans MS" pitchFamily="66" charset="0"/>
              </a:rPr>
              <a:t/>
            </a:r>
            <a:br>
              <a:rPr lang="es-ES" sz="2000" b="1" kern="0" dirty="0" smtClean="0">
                <a:ln w="6350">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kern="0" dirty="0" smtClean="0">
                <a:ln w="6350">
                  <a:solidFill>
                    <a:schemeClr val="tx1"/>
                  </a:solidFill>
                </a:ln>
                <a:solidFill>
                  <a:srgbClr val="FF0000"/>
                </a:solidFill>
                <a:effectLst>
                  <a:outerShdw blurRad="38100" dist="38100" dir="2700000" algn="tl">
                    <a:srgbClr val="000000">
                      <a:alpha val="43137"/>
                    </a:srgbClr>
                  </a:outerShdw>
                </a:effectLst>
                <a:latin typeface="Comic Sans MS" pitchFamily="66" charset="0"/>
              </a:rPr>
              <a:t>Las  canciones  de Libra  Julio Iglesias son un tratado sobre la indecisión:</a:t>
            </a:r>
            <a:r>
              <a:rPr lang="es-ES" sz="2000" b="1" i="1" kern="0" dirty="0" smtClean="0">
                <a:ln w="6350">
                  <a:solidFill>
                    <a:schemeClr val="tx1"/>
                  </a:solidFill>
                </a:ln>
                <a:solidFill>
                  <a:srgbClr val="FF0000"/>
                </a:solidFill>
                <a:effectLst>
                  <a:outerShdw blurRad="38100" dist="38100" dir="2700000" algn="tl">
                    <a:srgbClr val="000000">
                      <a:alpha val="43137"/>
                    </a:srgbClr>
                  </a:outerShdw>
                </a:effectLst>
                <a:latin typeface="Comic Sans MS" pitchFamily="66" charset="0"/>
              </a:rPr>
              <a:t>  ni te tengo, ni te olvido</a:t>
            </a:r>
            <a:r>
              <a:rPr lang="es-ES" sz="2000" b="1" kern="0" dirty="0" smtClean="0">
                <a:ln w="6350">
                  <a:solidFill>
                    <a:schemeClr val="tx1"/>
                  </a:solidFill>
                </a:ln>
                <a:solidFill>
                  <a:srgbClr val="FF0000"/>
                </a:solidFill>
                <a:effectLst>
                  <a:outerShdw blurRad="38100" dist="38100" dir="2700000" algn="tl">
                    <a:srgbClr val="000000">
                      <a:alpha val="43137"/>
                    </a:srgbClr>
                  </a:outerShdw>
                </a:effectLst>
                <a:latin typeface="Comic Sans MS" pitchFamily="66" charset="0"/>
              </a:rPr>
              <a:t>,</a:t>
            </a:r>
            <a:r>
              <a:rPr lang="es-ES" sz="2000" b="1" i="1" kern="0" dirty="0" smtClean="0">
                <a:ln w="6350">
                  <a:solidFill>
                    <a:schemeClr val="tx1"/>
                  </a:solidFill>
                </a:ln>
                <a:solidFill>
                  <a:srgbClr val="FF0000"/>
                </a:solidFill>
                <a:effectLst>
                  <a:outerShdw blurRad="38100" dist="38100" dir="2700000" algn="tl">
                    <a:srgbClr val="000000">
                      <a:alpha val="43137"/>
                    </a:srgbClr>
                  </a:outerShdw>
                </a:effectLst>
                <a:latin typeface="Comic Sans MS" pitchFamily="66" charset="0"/>
              </a:rPr>
              <a:t> a veces sí, a veces no, ni tu gato gris, ni tu perro fiel</a:t>
            </a:r>
            <a:r>
              <a:rPr lang="es-ES" sz="2000" b="1" kern="0" dirty="0" smtClean="0">
                <a:ln w="6350">
                  <a:solidFill>
                    <a:schemeClr val="tx1"/>
                  </a:solidFill>
                </a:ln>
                <a:solidFill>
                  <a:srgbClr val="FF0000"/>
                </a:solidFill>
                <a:effectLst>
                  <a:outerShdw blurRad="38100" dist="38100" dir="2700000" algn="tl">
                    <a:srgbClr val="000000">
                      <a:alpha val="43137"/>
                    </a:srgbClr>
                  </a:outerShdw>
                </a:effectLst>
                <a:latin typeface="Comic Sans MS" pitchFamily="66" charset="0"/>
              </a:rPr>
              <a:t>. Nunca están  seguros  del todo y eso convierte a Libra en un discutidor  casi  profesional, pero no te lo reconocerá nunca; tienes que ponerle trampas, como a los osos. Tú le dices:</a:t>
            </a:r>
            <a:br>
              <a:rPr lang="es-ES" sz="2000" b="1" kern="0" dirty="0" smtClean="0">
                <a:ln w="6350">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kern="0" dirty="0" smtClean="0">
                <a:ln w="6350">
                  <a:solidFill>
                    <a:schemeClr val="tx1"/>
                  </a:solidFill>
                </a:ln>
                <a:solidFill>
                  <a:srgbClr val="FF0000"/>
                </a:solidFill>
                <a:effectLst>
                  <a:outerShdw blurRad="38100" dist="38100" dir="2700000" algn="tl">
                    <a:srgbClr val="000000">
                      <a:alpha val="43137"/>
                    </a:srgbClr>
                  </a:outerShdw>
                </a:effectLst>
                <a:latin typeface="Comic Sans MS" pitchFamily="66" charset="0"/>
              </a:rPr>
              <a:t>-</a:t>
            </a:r>
            <a:r>
              <a:rPr lang="es-ES" sz="2000" b="1" i="1" kern="0" dirty="0" smtClean="0">
                <a:ln w="6350">
                  <a:solidFill>
                    <a:schemeClr val="tx1"/>
                  </a:solidFill>
                </a:ln>
                <a:solidFill>
                  <a:srgbClr val="FF0000"/>
                </a:solidFill>
                <a:effectLst>
                  <a:outerShdw blurRad="38100" dist="38100" dir="2700000" algn="tl">
                    <a:srgbClr val="000000">
                      <a:alpha val="43137"/>
                    </a:srgbClr>
                  </a:outerShdw>
                </a:effectLst>
                <a:latin typeface="Comic Sans MS" pitchFamily="66" charset="0"/>
              </a:rPr>
              <a:t>¡A ti te gusta mucho discutir!</a:t>
            </a:r>
            <a:r>
              <a:rPr lang="es-ES" sz="2000" b="1" kern="0" dirty="0" smtClean="0">
                <a:ln w="6350">
                  <a:solidFill>
                    <a:schemeClr val="tx1"/>
                  </a:solidFill>
                </a:ln>
                <a:solidFill>
                  <a:srgbClr val="FF0000"/>
                </a:solidFill>
                <a:effectLst>
                  <a:outerShdw blurRad="38100" dist="38100" dir="2700000" algn="tl">
                    <a:srgbClr val="000000">
                      <a:alpha val="43137"/>
                    </a:srgbClr>
                  </a:outerShdw>
                </a:effectLst>
                <a:latin typeface="Comic Sans MS" pitchFamily="66" charset="0"/>
              </a:rPr>
              <a:t/>
            </a:r>
            <a:br>
              <a:rPr lang="es-ES" sz="2000" b="1" kern="0" dirty="0" smtClean="0">
                <a:ln w="6350">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kern="0" dirty="0" smtClean="0">
                <a:ln w="6350">
                  <a:solidFill>
                    <a:schemeClr val="tx1"/>
                  </a:solidFill>
                </a:ln>
                <a:solidFill>
                  <a:srgbClr val="FF0000"/>
                </a:solidFill>
                <a:effectLst>
                  <a:outerShdw blurRad="38100" dist="38100" dir="2700000" algn="tl">
                    <a:srgbClr val="000000">
                      <a:alpha val="43137"/>
                    </a:srgbClr>
                  </a:outerShdw>
                </a:effectLst>
                <a:latin typeface="Comic Sans MS" pitchFamily="66" charset="0"/>
              </a:rPr>
              <a:t>Y Libra te dirá:</a:t>
            </a:r>
            <a:br>
              <a:rPr lang="es-ES" sz="2000" b="1" kern="0" dirty="0" smtClean="0">
                <a:ln w="6350">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kern="0" dirty="0" smtClean="0">
                <a:ln w="6350">
                  <a:solidFill>
                    <a:schemeClr val="tx1"/>
                  </a:solidFill>
                </a:ln>
                <a:solidFill>
                  <a:srgbClr val="FF0000"/>
                </a:solidFill>
                <a:effectLst>
                  <a:outerShdw blurRad="38100" dist="38100" dir="2700000" algn="tl">
                    <a:srgbClr val="000000">
                      <a:alpha val="43137"/>
                    </a:srgbClr>
                  </a:outerShdw>
                </a:effectLst>
                <a:latin typeface="Comic Sans MS" pitchFamily="66" charset="0"/>
              </a:rPr>
              <a:t>-</a:t>
            </a:r>
            <a:r>
              <a:rPr lang="es-ES" sz="2000" b="1" i="1" kern="0" dirty="0" smtClean="0">
                <a:ln w="6350">
                  <a:solidFill>
                    <a:schemeClr val="tx1"/>
                  </a:solidFill>
                </a:ln>
                <a:solidFill>
                  <a:srgbClr val="FF0000"/>
                </a:solidFill>
                <a:effectLst>
                  <a:outerShdw blurRad="38100" dist="38100" dir="2700000" algn="tl">
                    <a:srgbClr val="000000">
                      <a:alpha val="43137"/>
                    </a:srgbClr>
                  </a:outerShdw>
                </a:effectLst>
                <a:latin typeface="Comic Sans MS" pitchFamily="66" charset="0"/>
              </a:rPr>
              <a:t>Eso no es cierto..., y te lo discuto cuanto quieras.</a:t>
            </a:r>
            <a:endParaRPr lang="es-ES" sz="2000" b="1" kern="0" dirty="0" smtClean="0">
              <a:ln w="6350">
                <a:solidFill>
                  <a:schemeClr val="tx1"/>
                </a:solidFill>
              </a:ln>
              <a:solidFill>
                <a:srgbClr val="FF0000"/>
              </a:solidFill>
              <a:effectLst>
                <a:outerShdw blurRad="38100" dist="38100" dir="2700000" algn="tl">
                  <a:srgbClr val="000000">
                    <a:alpha val="43137"/>
                  </a:srgbClr>
                </a:outerShdw>
              </a:effectLst>
              <a:latin typeface="Comic Sans MS" pitchFamily="66" charset="0"/>
            </a:endParaRPr>
          </a:p>
        </p:txBody>
      </p:sp>
      <p:pic>
        <p:nvPicPr>
          <p:cNvPr id="13314" name="Picture 2" descr="http://lh3.ggpht.com/_rI46TcQsmNk/S50LDQbkXZI/AAAAAAAAYb8/mEczUNapw20/libra_thumb%5B1%5D.gif?imgmax=800"/>
          <p:cNvPicPr>
            <a:picLocks noChangeAspect="1" noChangeArrowheads="1" noCrop="1"/>
          </p:cNvPicPr>
          <p:nvPr/>
        </p:nvPicPr>
        <p:blipFill>
          <a:blip r:embed="rId3"/>
          <a:srcRect/>
          <a:stretch>
            <a:fillRect/>
          </a:stretch>
        </p:blipFill>
        <p:spPr bwMode="auto">
          <a:xfrm>
            <a:off x="0" y="0"/>
            <a:ext cx="9144000" cy="6858000"/>
          </a:xfrm>
          <a:prstGeom prst="rect">
            <a:avLst/>
          </a:prstGeom>
          <a:noFill/>
        </p:spPr>
      </p:pic>
      <p:pic>
        <p:nvPicPr>
          <p:cNvPr id="9" name="Picture 5" descr="nm_ani023"/>
          <p:cNvPicPr>
            <a:picLocks noChangeAspect="1" noChangeArrowheads="1" noCrop="1"/>
          </p:cNvPicPr>
          <p:nvPr/>
        </p:nvPicPr>
        <p:blipFill>
          <a:blip r:embed="rId4"/>
          <a:srcRect/>
          <a:stretch>
            <a:fillRect/>
          </a:stretch>
        </p:blipFill>
        <p:spPr>
          <a:xfrm>
            <a:off x="285720" y="5357826"/>
            <a:ext cx="822746" cy="1209425"/>
          </a:xfrm>
          <a:prstGeom prst="rect">
            <a:avLst/>
          </a:prstGeom>
          <a:noFill/>
          <a:ln/>
        </p:spPr>
      </p:pic>
      <p:sp>
        <p:nvSpPr>
          <p:cNvPr id="10" name="9 CuadroTexto"/>
          <p:cNvSpPr txBox="1"/>
          <p:nvPr/>
        </p:nvSpPr>
        <p:spPr>
          <a:xfrm>
            <a:off x="7429520" y="357166"/>
            <a:ext cx="1714480" cy="261610"/>
          </a:xfrm>
          <a:prstGeom prst="rect">
            <a:avLst/>
          </a:prstGeom>
          <a:noFill/>
        </p:spPr>
        <p:txBody>
          <a:bodyPr wrap="square" rtlCol="0">
            <a:spAutoFit/>
          </a:bodyPr>
          <a:lstStyle/>
          <a:p>
            <a:r>
              <a:rPr lang="es-ES" sz="1100" i="1" dirty="0" err="1" smtClean="0">
                <a:solidFill>
                  <a:schemeClr val="bg1"/>
                </a:solidFill>
                <a:latin typeface="Aharoni" pitchFamily="2" charset="-79"/>
                <a:cs typeface="Aharoni" pitchFamily="2" charset="-79"/>
              </a:rPr>
              <a:t>Ppsx</a:t>
            </a:r>
            <a:r>
              <a:rPr lang="es-ES" sz="1100" i="1" dirty="0" smtClean="0">
                <a:solidFill>
                  <a:schemeClr val="bg1"/>
                </a:solidFill>
                <a:latin typeface="Aharoni" pitchFamily="2" charset="-79"/>
                <a:cs typeface="Aharoni" pitchFamily="2" charset="-79"/>
              </a:rPr>
              <a:t> Helen</a:t>
            </a:r>
            <a:endParaRPr lang="es-ES" sz="1100" i="1" dirty="0">
              <a:solidFill>
                <a:schemeClr val="bg1"/>
              </a:solidFill>
              <a:latin typeface="Aharoni" pitchFamily="2" charset="-79"/>
              <a:cs typeface="Aharoni" pitchFamily="2" charset="-79"/>
            </a:endParaRPr>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anim calcmode="lin" valueType="num">
                                      <p:cBhvr>
                                        <p:cTn id="8" dur="2000" fill="hold"/>
                                        <p:tgtEl>
                                          <p:spTgt spid="9"/>
                                        </p:tgtEl>
                                        <p:attrNameLst>
                                          <p:attrName>style.rotation</p:attrName>
                                        </p:attrNameLst>
                                      </p:cBhvr>
                                      <p:tavLst>
                                        <p:tav tm="0">
                                          <p:val>
                                            <p:fltVal val="720"/>
                                          </p:val>
                                        </p:tav>
                                        <p:tav tm="100000">
                                          <p:val>
                                            <p:fltVal val="0"/>
                                          </p:val>
                                        </p:tav>
                                      </p:tavLst>
                                    </p:anim>
                                    <p:anim calcmode="lin" valueType="num">
                                      <p:cBhvr>
                                        <p:cTn id="9" dur="2000" fill="hold"/>
                                        <p:tgtEl>
                                          <p:spTgt spid="9"/>
                                        </p:tgtEl>
                                        <p:attrNameLst>
                                          <p:attrName>ppt_h</p:attrName>
                                        </p:attrNameLst>
                                      </p:cBhvr>
                                      <p:tavLst>
                                        <p:tav tm="0">
                                          <p:val>
                                            <p:fltVal val="0"/>
                                          </p:val>
                                        </p:tav>
                                        <p:tav tm="100000">
                                          <p:val>
                                            <p:strVal val="#ppt_h"/>
                                          </p:val>
                                        </p:tav>
                                      </p:tavLst>
                                    </p:anim>
                                    <p:anim calcmode="lin" valueType="num">
                                      <p:cBhvr>
                                        <p:cTn id="10" dur="2000" fill="hold"/>
                                        <p:tgtEl>
                                          <p:spTgt spid="9"/>
                                        </p:tgtEl>
                                        <p:attrNameLst>
                                          <p:attrName>ppt_w</p:attrName>
                                        </p:attrNameLst>
                                      </p:cBhvr>
                                      <p:tavLst>
                                        <p:tav tm="0">
                                          <p:val>
                                            <p:fltVal val="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39" presetClass="exit" presetSubtype="0" decel="100000" fill="hold" nodeType="clickEffect">
                                  <p:stCondLst>
                                    <p:cond delay="0"/>
                                  </p:stCondLst>
                                  <p:childTnLst>
                                    <p:anim calcmode="lin" valueType="num">
                                      <p:cBhvr>
                                        <p:cTn id="14" dur="5000"/>
                                        <p:tgtEl>
                                          <p:spTgt spid="13314"/>
                                        </p:tgtEl>
                                        <p:attrNameLst>
                                          <p:attrName>ppt_h</p:attrName>
                                        </p:attrNameLst>
                                      </p:cBhvr>
                                      <p:tavLst>
                                        <p:tav tm="0">
                                          <p:val>
                                            <p:strVal val="ppt_h"/>
                                          </p:val>
                                        </p:tav>
                                        <p:tav tm="50000">
                                          <p:val>
                                            <p:strVal val="ppt_h/20"/>
                                          </p:val>
                                        </p:tav>
                                        <p:tav tm="100000">
                                          <p:val>
                                            <p:strVal val="ppt_h/20"/>
                                          </p:val>
                                        </p:tav>
                                      </p:tavLst>
                                    </p:anim>
                                    <p:anim calcmode="lin" valueType="num">
                                      <p:cBhvr>
                                        <p:cTn id="15" dur="5000"/>
                                        <p:tgtEl>
                                          <p:spTgt spid="13314"/>
                                        </p:tgtEl>
                                        <p:attrNameLst>
                                          <p:attrName>ppt_w</p:attrName>
                                        </p:attrNameLst>
                                      </p:cBhvr>
                                      <p:tavLst>
                                        <p:tav tm="0">
                                          <p:val>
                                            <p:strVal val="ppt_w"/>
                                          </p:val>
                                        </p:tav>
                                        <p:tav tm="50000">
                                          <p:val>
                                            <p:strVal val="ppt_w+.3"/>
                                          </p:val>
                                        </p:tav>
                                        <p:tav tm="100000">
                                          <p:val>
                                            <p:strVal val="ppt_w+.3"/>
                                          </p:val>
                                        </p:tav>
                                      </p:tavLst>
                                    </p:anim>
                                    <p:anim calcmode="lin" valueType="num">
                                      <p:cBhvr>
                                        <p:cTn id="16" dur="5000"/>
                                        <p:tgtEl>
                                          <p:spTgt spid="13314"/>
                                        </p:tgtEl>
                                        <p:attrNameLst>
                                          <p:attrName>ppt_x</p:attrName>
                                        </p:attrNameLst>
                                      </p:cBhvr>
                                      <p:tavLst>
                                        <p:tav tm="0">
                                          <p:val>
                                            <p:strVal val="ppt_x"/>
                                          </p:val>
                                        </p:tav>
                                        <p:tav tm="50000">
                                          <p:val>
                                            <p:strVal val="ppt_x"/>
                                          </p:val>
                                        </p:tav>
                                        <p:tav tm="100000">
                                          <p:val>
                                            <p:strVal val="ppt_x-.3"/>
                                          </p:val>
                                        </p:tav>
                                      </p:tavLst>
                                    </p:anim>
                                    <p:anim calcmode="lin" valueType="num">
                                      <p:cBhvr>
                                        <p:cTn id="17" dur="5000"/>
                                        <p:tgtEl>
                                          <p:spTgt spid="13314"/>
                                        </p:tgtEl>
                                        <p:attrNameLst>
                                          <p:attrName>ppt_y</p:attrName>
                                        </p:attrNameLst>
                                      </p:cBhvr>
                                      <p:tavLst>
                                        <p:tav tm="0">
                                          <p:val>
                                            <p:strVal val="ppt_y"/>
                                          </p:val>
                                        </p:tav>
                                        <p:tav tm="100000">
                                          <p:val>
                                            <p:strVal val="ppt_y"/>
                                          </p:val>
                                        </p:tav>
                                      </p:tavLst>
                                    </p:anim>
                                    <p:set>
                                      <p:cBhvr>
                                        <p:cTn id="18" dur="1" fill="hold">
                                          <p:stCondLst>
                                            <p:cond delay="4999"/>
                                          </p:stCondLst>
                                        </p:cTn>
                                        <p:tgtEl>
                                          <p:spTgt spid="133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http://images04.olx.es/ui/4/02/43/69309943_1-Fotos-de-Horoscopo-personalizado-y-garantizado-60.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Rectángulo"/>
          <p:cNvSpPr/>
          <p:nvPr/>
        </p:nvSpPr>
        <p:spPr>
          <a:xfrm>
            <a:off x="428596" y="357166"/>
            <a:ext cx="7858180" cy="5816977"/>
          </a:xfrm>
          <a:prstGeom prst="rect">
            <a:avLst/>
          </a:prstGeom>
        </p:spPr>
        <p:txBody>
          <a:bodyPr wrap="square">
            <a:spAutoFit/>
          </a:bodyPr>
          <a:lstStyle/>
          <a:p>
            <a:pPr marL="342900" lvl="0" indent="-342900">
              <a:lnSpc>
                <a:spcPct val="80000"/>
              </a:lnSpc>
              <a:spcBef>
                <a:spcPct val="20000"/>
              </a:spcBef>
            </a:pPr>
            <a:r>
              <a:rPr lang="es-ES" sz="2000" b="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Es un signo de Agua: LOS LAGOS MISTERIOSOS</a:t>
            </a:r>
            <a:br>
              <a:rPr lang="es-ES" sz="2000" b="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Su rasgo más evidente: LA PASIÓN</a:t>
            </a:r>
            <a:br>
              <a:rPr lang="es-ES" sz="2000" b="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Su frase favorita: TE DESEO</a:t>
            </a:r>
            <a:br>
              <a:rPr lang="es-ES" sz="2000" b="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Su lema: LA VIDA ES BREVE, GÓZALA A DESTAJO</a:t>
            </a:r>
            <a:br>
              <a:rPr lang="es-ES" sz="2000" b="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
            </a:r>
            <a:br>
              <a:rPr lang="es-ES" sz="2000" b="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endParaRPr lang="es-ES" sz="2000" b="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endParaRPr>
          </a:p>
          <a:p>
            <a:pPr marL="342900" lvl="0" indent="-342900">
              <a:lnSpc>
                <a:spcPct val="80000"/>
              </a:lnSpc>
              <a:spcBef>
                <a:spcPct val="20000"/>
              </a:spcBef>
            </a:pPr>
            <a:r>
              <a:rPr lang="es-ES" sz="2000" b="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	Se  les  reconoce fácilmente por sus misteriosos ojos. Escorpio no mira, te reta directamente.   Los ojos de Escorpio  son como  finísimas agujas que te atraviesan cuando  te imponen  su mirada. Te sugiero que cuando veas a Escorpio de frente, le digas:</a:t>
            </a:r>
            <a:br>
              <a:rPr lang="es-ES" sz="2000" b="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a:t>
            </a:r>
            <a:r>
              <a:rPr lang="es-ES" sz="2000" b="1" i="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Oye, por favor, baja la luz alta que no veo nada.</a:t>
            </a:r>
            <a:r>
              <a:rPr lang="es-ES" sz="2000" b="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
            </a:r>
            <a:br>
              <a:rPr lang="es-ES" sz="2000" b="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
            </a:r>
            <a:br>
              <a:rPr lang="es-ES" sz="2000" b="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Si  no  lo haces,  te  hipnotizará.  Y es muy pasional, exageradamente pasional. Si te ama, te ama más que los demás, y  si te odia, lo mismo.  Tú  a Escorpio, le regalas un libro por su cumpleaños, y él te regala una enciclopedia  por el tuyo.  Amando es igual;  tú le das un  beso,  y  Escorpio  te  hace  el  amor  tres veces seguidas. Odiando tampoco tiene medida; tú le rompes la ventanilla del coche, y él te quema la casa.  Claro, que es lo que Escorpio dice:</a:t>
            </a:r>
            <a:br>
              <a:rPr lang="es-ES" sz="2000" b="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 </a:t>
            </a:r>
            <a:r>
              <a:rPr lang="es-ES" sz="2000" b="1" i="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Yo no empecé.</a:t>
            </a:r>
            <a:endParaRPr lang="es-ES" sz="2000" b="1" kern="0"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endParaRPr>
          </a:p>
        </p:txBody>
      </p:sp>
      <p:pic>
        <p:nvPicPr>
          <p:cNvPr id="11270" name="Picture 6" descr="escorpio"/>
          <p:cNvPicPr>
            <a:picLocks noChangeAspect="1" noChangeArrowheads="1" noCrop="1"/>
          </p:cNvPicPr>
          <p:nvPr/>
        </p:nvPicPr>
        <p:blipFill>
          <a:blip r:embed="rId3"/>
          <a:srcRect/>
          <a:stretch>
            <a:fillRect/>
          </a:stretch>
        </p:blipFill>
        <p:spPr bwMode="auto">
          <a:xfrm>
            <a:off x="0" y="0"/>
            <a:ext cx="9144000" cy="6858000"/>
          </a:xfrm>
          <a:prstGeom prst="rect">
            <a:avLst/>
          </a:prstGeom>
          <a:noFill/>
        </p:spPr>
      </p:pic>
      <p:pic>
        <p:nvPicPr>
          <p:cNvPr id="6" name="Picture 5" descr="nm_ani023"/>
          <p:cNvPicPr>
            <a:picLocks noChangeAspect="1" noChangeArrowheads="1" noCrop="1"/>
          </p:cNvPicPr>
          <p:nvPr/>
        </p:nvPicPr>
        <p:blipFill>
          <a:blip r:embed="rId4"/>
          <a:srcRect/>
          <a:stretch>
            <a:fillRect/>
          </a:stretch>
        </p:blipFill>
        <p:spPr>
          <a:xfrm>
            <a:off x="285720" y="5357826"/>
            <a:ext cx="822746" cy="1209425"/>
          </a:xfrm>
          <a:prstGeom prst="rect">
            <a:avLst/>
          </a:prstGeom>
          <a:noFill/>
          <a:ln/>
        </p:spPr>
      </p:pic>
      <p:sp>
        <p:nvSpPr>
          <p:cNvPr id="7" name="6 CuadroTexto"/>
          <p:cNvSpPr txBox="1"/>
          <p:nvPr/>
        </p:nvSpPr>
        <p:spPr>
          <a:xfrm>
            <a:off x="7429520" y="357166"/>
            <a:ext cx="1714480" cy="261610"/>
          </a:xfrm>
          <a:prstGeom prst="rect">
            <a:avLst/>
          </a:prstGeom>
          <a:noFill/>
        </p:spPr>
        <p:txBody>
          <a:bodyPr wrap="square" rtlCol="0">
            <a:spAutoFit/>
          </a:bodyPr>
          <a:lstStyle/>
          <a:p>
            <a:r>
              <a:rPr lang="es-ES" sz="1100" i="1" dirty="0" err="1" smtClean="0">
                <a:solidFill>
                  <a:schemeClr val="bg1"/>
                </a:solidFill>
                <a:latin typeface="Aharoni" pitchFamily="2" charset="-79"/>
                <a:cs typeface="Aharoni" pitchFamily="2" charset="-79"/>
              </a:rPr>
              <a:t>Ppsx</a:t>
            </a:r>
            <a:r>
              <a:rPr lang="es-ES" sz="1100" i="1" dirty="0" smtClean="0">
                <a:solidFill>
                  <a:schemeClr val="bg1"/>
                </a:solidFill>
                <a:latin typeface="Aharoni" pitchFamily="2" charset="-79"/>
                <a:cs typeface="Aharoni" pitchFamily="2" charset="-79"/>
              </a:rPr>
              <a:t> Helen</a:t>
            </a:r>
            <a:endParaRPr lang="es-ES" sz="1100" i="1" dirty="0">
              <a:solidFill>
                <a:schemeClr val="bg1"/>
              </a:solidFill>
              <a:latin typeface="Aharoni" pitchFamily="2" charset="-79"/>
              <a:cs typeface="Aharoni" pitchFamily="2" charset="-79"/>
            </a:endParaRPr>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style.rotation</p:attrName>
                                        </p:attrNameLst>
                                      </p:cBhvr>
                                      <p:tavLst>
                                        <p:tav tm="0">
                                          <p:val>
                                            <p:fltVal val="720"/>
                                          </p:val>
                                        </p:tav>
                                        <p:tav tm="100000">
                                          <p:val>
                                            <p:fltVal val="0"/>
                                          </p:val>
                                        </p:tav>
                                      </p:tavLst>
                                    </p:anim>
                                    <p:anim calcmode="lin" valueType="num">
                                      <p:cBhvr>
                                        <p:cTn id="9" dur="2000" fill="hold"/>
                                        <p:tgtEl>
                                          <p:spTgt spid="6"/>
                                        </p:tgtEl>
                                        <p:attrNameLst>
                                          <p:attrName>ppt_h</p:attrName>
                                        </p:attrNameLst>
                                      </p:cBhvr>
                                      <p:tavLst>
                                        <p:tav tm="0">
                                          <p:val>
                                            <p:fltVal val="0"/>
                                          </p:val>
                                        </p:tav>
                                        <p:tav tm="100000">
                                          <p:val>
                                            <p:strVal val="#ppt_h"/>
                                          </p:val>
                                        </p:tav>
                                      </p:tavLst>
                                    </p:anim>
                                    <p:anim calcmode="lin" valueType="num">
                                      <p:cBhvr>
                                        <p:cTn id="10" dur="2000" fill="hold"/>
                                        <p:tgtEl>
                                          <p:spTgt spid="6"/>
                                        </p:tgtEl>
                                        <p:attrNameLst>
                                          <p:attrName>ppt_w</p:attrName>
                                        </p:attrNameLst>
                                      </p:cBhvr>
                                      <p:tavLst>
                                        <p:tav tm="0">
                                          <p:val>
                                            <p:fltVal val="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21" presetClass="exit" presetSubtype="4" fill="hold" nodeType="clickEffect">
                                  <p:stCondLst>
                                    <p:cond delay="0"/>
                                  </p:stCondLst>
                                  <p:childTnLst>
                                    <p:animEffect transition="out" filter="wheel(4)">
                                      <p:cBhvr>
                                        <p:cTn id="14" dur="5000"/>
                                        <p:tgtEl>
                                          <p:spTgt spid="11270"/>
                                        </p:tgtEl>
                                      </p:cBhvr>
                                    </p:animEffect>
                                    <p:set>
                                      <p:cBhvr>
                                        <p:cTn id="15" dur="1" fill="hold">
                                          <p:stCondLst>
                                            <p:cond delay="4999"/>
                                          </p:stCondLst>
                                        </p:cTn>
                                        <p:tgtEl>
                                          <p:spTgt spid="1127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http://1.bp.blogspot.com/-QYlEjmdsvBM/TvOoYcJRm2I/AAAAAAAAACs/9MjVULnMgBg/s1600/como-seducir-a-un-sagitario.jpg"/>
          <p:cNvPicPr>
            <a:picLocks noChangeAspect="1" noChangeArrowheads="1"/>
          </p:cNvPicPr>
          <p:nvPr/>
        </p:nvPicPr>
        <p:blipFill>
          <a:blip r:embed="rId2"/>
          <a:srcRect/>
          <a:stretch>
            <a:fillRect/>
          </a:stretch>
        </p:blipFill>
        <p:spPr bwMode="auto">
          <a:xfrm>
            <a:off x="0" y="1"/>
            <a:ext cx="9144000" cy="6858000"/>
          </a:xfrm>
          <a:prstGeom prst="rect">
            <a:avLst/>
          </a:prstGeom>
          <a:noFill/>
        </p:spPr>
      </p:pic>
      <p:sp>
        <p:nvSpPr>
          <p:cNvPr id="3" name="2 Rectángulo"/>
          <p:cNvSpPr/>
          <p:nvPr/>
        </p:nvSpPr>
        <p:spPr>
          <a:xfrm>
            <a:off x="785786" y="357166"/>
            <a:ext cx="7929570" cy="5459956"/>
          </a:xfrm>
          <a:prstGeom prst="rect">
            <a:avLst/>
          </a:prstGeom>
        </p:spPr>
        <p:txBody>
          <a:bodyPr wrap="square">
            <a:spAutoFit/>
          </a:bodyPr>
          <a:lstStyle/>
          <a:p>
            <a:pPr>
              <a:lnSpc>
                <a:spcPct val="80000"/>
              </a:lnSpc>
              <a:buFontTx/>
              <a:buNone/>
            </a:pPr>
            <a:r>
              <a:rPr lang="es-ES" sz="2000" b="1" dirty="0" smtClean="0">
                <a:ln>
                  <a:solidFill>
                    <a:schemeClr val="tx1"/>
                  </a:solidFill>
                </a:ln>
                <a:solidFill>
                  <a:srgbClr val="00B0F0"/>
                </a:solidFill>
                <a:effectLst>
                  <a:outerShdw blurRad="38100" dist="38100" dir="2700000" algn="tl">
                    <a:srgbClr val="000000">
                      <a:alpha val="43137"/>
                    </a:srgbClr>
                  </a:outerShdw>
                </a:effectLst>
                <a:latin typeface="Comic Sans MS" pitchFamily="66" charset="0"/>
              </a:rPr>
              <a:t>Es un signo de Fuego: LA BRASA</a:t>
            </a:r>
            <a:br>
              <a:rPr lang="es-ES" sz="2000" b="1" dirty="0" smtClean="0">
                <a:ln>
                  <a:solidFill>
                    <a:schemeClr val="tx1"/>
                  </a:solidFill>
                </a:ln>
                <a:solidFill>
                  <a:srgbClr val="00B0F0"/>
                </a:solidFill>
                <a:effectLst>
                  <a:outerShdw blurRad="38100" dist="38100" dir="2700000" algn="tl">
                    <a:srgbClr val="000000">
                      <a:alpha val="43137"/>
                    </a:srgbClr>
                  </a:outerShdw>
                </a:effectLst>
                <a:latin typeface="Comic Sans MS" pitchFamily="66" charset="0"/>
              </a:rPr>
            </a:br>
            <a:r>
              <a:rPr lang="es-ES" sz="2000" b="1" dirty="0" smtClean="0">
                <a:ln>
                  <a:solidFill>
                    <a:schemeClr val="tx1"/>
                  </a:solidFill>
                </a:ln>
                <a:solidFill>
                  <a:srgbClr val="00B0F0"/>
                </a:solidFill>
                <a:effectLst>
                  <a:outerShdw blurRad="38100" dist="38100" dir="2700000" algn="tl">
                    <a:srgbClr val="000000">
                      <a:alpha val="43137"/>
                    </a:srgbClr>
                  </a:outerShdw>
                </a:effectLst>
                <a:latin typeface="Comic Sans MS" pitchFamily="66" charset="0"/>
              </a:rPr>
              <a:t>Su rasgo más evidente: LA VERDAD POR DELANTE</a:t>
            </a:r>
            <a:br>
              <a:rPr lang="es-ES" sz="2000" b="1" dirty="0" smtClean="0">
                <a:ln>
                  <a:solidFill>
                    <a:schemeClr val="tx1"/>
                  </a:solidFill>
                </a:ln>
                <a:solidFill>
                  <a:srgbClr val="00B0F0"/>
                </a:solidFill>
                <a:effectLst>
                  <a:outerShdw blurRad="38100" dist="38100" dir="2700000" algn="tl">
                    <a:srgbClr val="000000">
                      <a:alpha val="43137"/>
                    </a:srgbClr>
                  </a:outerShdw>
                </a:effectLst>
                <a:latin typeface="Comic Sans MS" pitchFamily="66" charset="0"/>
              </a:rPr>
            </a:br>
            <a:r>
              <a:rPr lang="es-ES" sz="2000" b="1" dirty="0" smtClean="0">
                <a:ln>
                  <a:solidFill>
                    <a:schemeClr val="tx1"/>
                  </a:solidFill>
                </a:ln>
                <a:solidFill>
                  <a:srgbClr val="00B0F0"/>
                </a:solidFill>
                <a:effectLst>
                  <a:outerShdw blurRad="38100" dist="38100" dir="2700000" algn="tl">
                    <a:srgbClr val="000000">
                      <a:alpha val="43137"/>
                    </a:srgbClr>
                  </a:outerShdw>
                </a:effectLst>
                <a:latin typeface="Comic Sans MS" pitchFamily="66" charset="0"/>
              </a:rPr>
              <a:t>Su frase favorita: TE VOY A SER SINCERO</a:t>
            </a:r>
            <a:br>
              <a:rPr lang="es-ES" sz="2000" b="1" dirty="0" smtClean="0">
                <a:ln>
                  <a:solidFill>
                    <a:schemeClr val="tx1"/>
                  </a:solidFill>
                </a:ln>
                <a:solidFill>
                  <a:srgbClr val="00B0F0"/>
                </a:solidFill>
                <a:effectLst>
                  <a:outerShdw blurRad="38100" dist="38100" dir="2700000" algn="tl">
                    <a:srgbClr val="000000">
                      <a:alpha val="43137"/>
                    </a:srgbClr>
                  </a:outerShdw>
                </a:effectLst>
                <a:latin typeface="Comic Sans MS" pitchFamily="66" charset="0"/>
              </a:rPr>
            </a:br>
            <a:r>
              <a:rPr lang="es-ES" sz="2000" b="1" dirty="0" smtClean="0">
                <a:ln>
                  <a:solidFill>
                    <a:schemeClr val="tx1"/>
                  </a:solidFill>
                </a:ln>
                <a:solidFill>
                  <a:srgbClr val="00B0F0"/>
                </a:solidFill>
                <a:effectLst>
                  <a:outerShdw blurRad="38100" dist="38100" dir="2700000" algn="tl">
                    <a:srgbClr val="000000">
                      <a:alpha val="43137"/>
                    </a:srgbClr>
                  </a:outerShdw>
                </a:effectLst>
                <a:latin typeface="Comic Sans MS" pitchFamily="66" charset="0"/>
              </a:rPr>
              <a:t>Su lema: LA VIDA ES BREVE, GALOPA Y CORTA EL VIENTO</a:t>
            </a:r>
            <a:br>
              <a:rPr lang="es-ES" sz="2000" b="1" dirty="0" smtClean="0">
                <a:ln>
                  <a:solidFill>
                    <a:schemeClr val="tx1"/>
                  </a:solidFill>
                </a:ln>
                <a:solidFill>
                  <a:srgbClr val="00B0F0"/>
                </a:solidFill>
                <a:effectLst>
                  <a:outerShdw blurRad="38100" dist="38100" dir="2700000" algn="tl">
                    <a:srgbClr val="000000">
                      <a:alpha val="43137"/>
                    </a:srgbClr>
                  </a:outerShdw>
                </a:effectLst>
                <a:latin typeface="Comic Sans MS" pitchFamily="66" charset="0"/>
              </a:rPr>
            </a:br>
            <a:r>
              <a:rPr lang="es-ES" sz="2000" b="1" dirty="0" smtClean="0">
                <a:ln>
                  <a:solidFill>
                    <a:schemeClr val="tx1"/>
                  </a:solidFill>
                </a:ln>
                <a:solidFill>
                  <a:srgbClr val="00B0F0"/>
                </a:solidFill>
                <a:effectLst>
                  <a:outerShdw blurRad="38100" dist="38100" dir="2700000" algn="tl">
                    <a:srgbClr val="000000">
                      <a:alpha val="43137"/>
                    </a:srgbClr>
                  </a:outerShdw>
                </a:effectLst>
                <a:latin typeface="Comic Sans MS" pitchFamily="66" charset="0"/>
              </a:rPr>
              <a:t/>
            </a:r>
            <a:br>
              <a:rPr lang="es-ES" sz="2000" b="1" dirty="0" smtClean="0">
                <a:ln>
                  <a:solidFill>
                    <a:schemeClr val="tx1"/>
                  </a:solidFill>
                </a:ln>
                <a:solidFill>
                  <a:srgbClr val="00B0F0"/>
                </a:solidFill>
                <a:effectLst>
                  <a:outerShdw blurRad="38100" dist="38100" dir="2700000" algn="tl">
                    <a:srgbClr val="000000">
                      <a:alpha val="43137"/>
                    </a:srgbClr>
                  </a:outerShdw>
                </a:effectLst>
                <a:latin typeface="Comic Sans MS" pitchFamily="66" charset="0"/>
              </a:rPr>
            </a:br>
            <a:r>
              <a:rPr lang="es-ES" sz="2000" b="1" dirty="0" smtClean="0">
                <a:ln>
                  <a:solidFill>
                    <a:schemeClr val="tx1"/>
                  </a:solidFill>
                </a:ln>
                <a:solidFill>
                  <a:srgbClr val="00B0F0"/>
                </a:solidFill>
                <a:effectLst>
                  <a:outerShdw blurRad="38100" dist="38100" dir="2700000" algn="tl">
                    <a:srgbClr val="000000">
                      <a:alpha val="43137"/>
                    </a:srgbClr>
                  </a:outerShdw>
                </a:effectLst>
                <a:latin typeface="Comic Sans MS" pitchFamily="66" charset="0"/>
              </a:rPr>
              <a:t>Su vitalidad es agotadora  y  su sonrisa va siempre por delante de ellos.  Tienen  un  espíritu  delicado y unas </a:t>
            </a:r>
            <a:r>
              <a:rPr lang="es-ES" sz="2000" b="1" dirty="0" err="1" smtClean="0">
                <a:ln>
                  <a:solidFill>
                    <a:schemeClr val="tx1"/>
                  </a:solidFill>
                </a:ln>
                <a:solidFill>
                  <a:srgbClr val="00B0F0"/>
                </a:solidFill>
                <a:effectLst>
                  <a:outerShdw blurRad="38100" dist="38100" dir="2700000" algn="tl">
                    <a:srgbClr val="000000">
                      <a:alpha val="43137"/>
                    </a:srgbClr>
                  </a:outerShdw>
                </a:effectLst>
                <a:latin typeface="Comic Sans MS" pitchFamily="66" charset="0"/>
              </a:rPr>
              <a:t>patazas</a:t>
            </a:r>
            <a:r>
              <a:rPr lang="es-ES" sz="2000" b="1" dirty="0" smtClean="0">
                <a:ln>
                  <a:solidFill>
                    <a:schemeClr val="tx1"/>
                  </a:solidFill>
                </a:ln>
                <a:solidFill>
                  <a:srgbClr val="00B0F0"/>
                </a:solidFill>
                <a:effectLst>
                  <a:outerShdw blurRad="38100" dist="38100" dir="2700000" algn="tl">
                    <a:srgbClr val="000000">
                      <a:alpha val="43137"/>
                    </a:srgbClr>
                  </a:outerShdw>
                </a:effectLst>
                <a:latin typeface="Comic Sans MS" pitchFamily="66" charset="0"/>
              </a:rPr>
              <a:t>  que  no  le  caben  en  ningún  sitio.  Se  les reconoce en el autobús o en el metro:  es esa persona que lleva más de diez minutos pisándote el pie y aún no se ha dado cuenta, porque te mira y sonríe:</a:t>
            </a:r>
            <a:br>
              <a:rPr lang="es-ES" sz="2000" b="1" dirty="0" smtClean="0">
                <a:ln>
                  <a:solidFill>
                    <a:schemeClr val="tx1"/>
                  </a:solidFill>
                </a:ln>
                <a:solidFill>
                  <a:srgbClr val="00B0F0"/>
                </a:solidFill>
                <a:effectLst>
                  <a:outerShdw blurRad="38100" dist="38100" dir="2700000" algn="tl">
                    <a:srgbClr val="000000">
                      <a:alpha val="43137"/>
                    </a:srgbClr>
                  </a:outerShdw>
                </a:effectLst>
                <a:latin typeface="Comic Sans MS" pitchFamily="66" charset="0"/>
              </a:rPr>
            </a:br>
            <a:r>
              <a:rPr lang="es-ES" sz="2000" b="1" dirty="0" smtClean="0">
                <a:ln>
                  <a:solidFill>
                    <a:schemeClr val="tx1"/>
                  </a:solidFill>
                </a:ln>
                <a:solidFill>
                  <a:srgbClr val="00B0F0"/>
                </a:solidFill>
                <a:effectLst>
                  <a:outerShdw blurRad="38100" dist="38100" dir="2700000" algn="tl">
                    <a:srgbClr val="000000">
                      <a:alpha val="43137"/>
                    </a:srgbClr>
                  </a:outerShdw>
                </a:effectLst>
                <a:latin typeface="Comic Sans MS" pitchFamily="66" charset="0"/>
              </a:rPr>
              <a:t>-</a:t>
            </a:r>
            <a:r>
              <a:rPr lang="es-ES" sz="2000" b="1" i="1" dirty="0" smtClean="0">
                <a:ln>
                  <a:solidFill>
                    <a:schemeClr val="tx1"/>
                  </a:solidFill>
                </a:ln>
                <a:solidFill>
                  <a:srgbClr val="00B0F0"/>
                </a:solidFill>
                <a:effectLst>
                  <a:outerShdw blurRad="38100" dist="38100" dir="2700000" algn="tl">
                    <a:srgbClr val="000000">
                      <a:alpha val="43137"/>
                    </a:srgbClr>
                  </a:outerShdw>
                </a:effectLst>
                <a:latin typeface="Comic Sans MS" pitchFamily="66" charset="0"/>
              </a:rPr>
              <a:t>¡Hola, hola,..!</a:t>
            </a:r>
            <a:r>
              <a:rPr lang="es-ES" sz="2000" b="1" dirty="0" smtClean="0">
                <a:ln>
                  <a:solidFill>
                    <a:schemeClr val="tx1"/>
                  </a:solidFill>
                </a:ln>
                <a:solidFill>
                  <a:srgbClr val="00B0F0"/>
                </a:solidFill>
                <a:effectLst>
                  <a:outerShdw blurRad="38100" dist="38100" dir="2700000" algn="tl">
                    <a:srgbClr val="000000">
                      <a:alpha val="43137"/>
                    </a:srgbClr>
                  </a:outerShdw>
                </a:effectLst>
                <a:latin typeface="Comic Sans MS" pitchFamily="66" charset="0"/>
              </a:rPr>
              <a:t/>
            </a:r>
            <a:br>
              <a:rPr lang="es-ES" sz="2000" b="1" dirty="0" smtClean="0">
                <a:ln>
                  <a:solidFill>
                    <a:schemeClr val="tx1"/>
                  </a:solidFill>
                </a:ln>
                <a:solidFill>
                  <a:srgbClr val="00B0F0"/>
                </a:solidFill>
                <a:effectLst>
                  <a:outerShdw blurRad="38100" dist="38100" dir="2700000" algn="tl">
                    <a:srgbClr val="000000">
                      <a:alpha val="43137"/>
                    </a:srgbClr>
                  </a:outerShdw>
                </a:effectLst>
                <a:latin typeface="Comic Sans MS" pitchFamily="66" charset="0"/>
              </a:rPr>
            </a:br>
            <a:r>
              <a:rPr lang="es-ES" sz="2000" b="1" dirty="0" smtClean="0">
                <a:ln>
                  <a:solidFill>
                    <a:schemeClr val="tx1"/>
                  </a:solidFill>
                </a:ln>
                <a:solidFill>
                  <a:srgbClr val="00B0F0"/>
                </a:solidFill>
                <a:effectLst>
                  <a:outerShdw blurRad="38100" dist="38100" dir="2700000" algn="tl">
                    <a:srgbClr val="000000">
                      <a:alpha val="43137"/>
                    </a:srgbClr>
                  </a:outerShdw>
                </a:effectLst>
                <a:latin typeface="Comic Sans MS" pitchFamily="66" charset="0"/>
              </a:rPr>
              <a:t>Y claro,  a alguien  que te  sonríe  así,  ¿Qué le vas a decir?, ¿Que te está pisando? ¡Ni se te ocurra! porque Sagitario  lo  sentirá muchísimo, levantará el pie, y te dará  una patada en la espinilla.  Sagitario es sincero, pero no es sutil,  y si se empeña en decirte la verdad, tarde o temprano te la dirá. Por eso te sugiero, que si alguien de este signo se te acerca y te dice:</a:t>
            </a:r>
            <a:br>
              <a:rPr lang="es-ES" sz="2000" b="1" dirty="0" smtClean="0">
                <a:ln>
                  <a:solidFill>
                    <a:schemeClr val="tx1"/>
                  </a:solidFill>
                </a:ln>
                <a:solidFill>
                  <a:srgbClr val="00B0F0"/>
                </a:solidFill>
                <a:effectLst>
                  <a:outerShdw blurRad="38100" dist="38100" dir="2700000" algn="tl">
                    <a:srgbClr val="000000">
                      <a:alpha val="43137"/>
                    </a:srgbClr>
                  </a:outerShdw>
                </a:effectLst>
                <a:latin typeface="Comic Sans MS" pitchFamily="66" charset="0"/>
              </a:rPr>
            </a:br>
            <a:r>
              <a:rPr lang="es-ES" sz="2000" b="1" dirty="0" smtClean="0">
                <a:ln>
                  <a:solidFill>
                    <a:schemeClr val="tx1"/>
                  </a:solidFill>
                </a:ln>
                <a:solidFill>
                  <a:srgbClr val="00B0F0"/>
                </a:solidFill>
                <a:effectLst>
                  <a:outerShdw blurRad="38100" dist="38100" dir="2700000" algn="tl">
                    <a:srgbClr val="000000">
                      <a:alpha val="43137"/>
                    </a:srgbClr>
                  </a:outerShdw>
                </a:effectLst>
                <a:latin typeface="Comic Sans MS" pitchFamily="66" charset="0"/>
              </a:rPr>
              <a:t>-</a:t>
            </a:r>
            <a:r>
              <a:rPr lang="es-ES" sz="2000" b="1" i="1" dirty="0" smtClean="0">
                <a:ln>
                  <a:solidFill>
                    <a:schemeClr val="tx1"/>
                  </a:solidFill>
                </a:ln>
                <a:solidFill>
                  <a:srgbClr val="00B0F0"/>
                </a:solidFill>
                <a:effectLst>
                  <a:outerShdw blurRad="38100" dist="38100" dir="2700000" algn="tl">
                    <a:srgbClr val="000000">
                      <a:alpha val="43137"/>
                    </a:srgbClr>
                  </a:outerShdw>
                </a:effectLst>
                <a:latin typeface="Comic Sans MS" pitchFamily="66" charset="0"/>
              </a:rPr>
              <a:t>Te voy a decir la verdad...</a:t>
            </a:r>
            <a:r>
              <a:rPr lang="es-ES" sz="2000" b="1" dirty="0" smtClean="0">
                <a:ln>
                  <a:solidFill>
                    <a:schemeClr val="tx1"/>
                  </a:solidFill>
                </a:ln>
                <a:solidFill>
                  <a:srgbClr val="00B0F0"/>
                </a:solidFill>
                <a:effectLst>
                  <a:outerShdw blurRad="38100" dist="38100" dir="2700000" algn="tl">
                    <a:srgbClr val="000000">
                      <a:alpha val="43137"/>
                    </a:srgbClr>
                  </a:outerShdw>
                </a:effectLst>
                <a:latin typeface="Comic Sans MS" pitchFamily="66" charset="0"/>
              </a:rPr>
              <a:t>.</a:t>
            </a:r>
            <a:r>
              <a:rPr lang="es-ES" b="1" dirty="0" smtClean="0">
                <a:ln>
                  <a:solidFill>
                    <a:schemeClr val="tx1"/>
                  </a:solidFill>
                </a:ln>
                <a:solidFill>
                  <a:srgbClr val="00B0F0"/>
                </a:solidFill>
                <a:effectLst>
                  <a:outerShdw blurRad="38100" dist="38100" dir="2700000" algn="tl">
                    <a:srgbClr val="000000">
                      <a:alpha val="43137"/>
                    </a:srgbClr>
                  </a:outerShdw>
                </a:effectLst>
                <a:latin typeface="Comic Sans MS" pitchFamily="66" charset="0"/>
              </a:rPr>
              <a:t/>
            </a:r>
            <a:br>
              <a:rPr lang="es-ES" b="1" dirty="0" smtClean="0">
                <a:ln>
                  <a:solidFill>
                    <a:schemeClr val="tx1"/>
                  </a:solidFill>
                </a:ln>
                <a:solidFill>
                  <a:srgbClr val="00B0F0"/>
                </a:solidFill>
                <a:effectLst>
                  <a:outerShdw blurRad="38100" dist="38100" dir="2700000" algn="tl">
                    <a:srgbClr val="000000">
                      <a:alpha val="43137"/>
                    </a:srgbClr>
                  </a:outerShdw>
                </a:effectLst>
                <a:latin typeface="Comic Sans MS" pitchFamily="66" charset="0"/>
              </a:rPr>
            </a:br>
            <a:r>
              <a:rPr lang="es-ES" b="1" dirty="0" smtClean="0">
                <a:ln>
                  <a:solidFill>
                    <a:schemeClr val="tx1"/>
                  </a:solidFill>
                </a:ln>
                <a:solidFill>
                  <a:srgbClr val="00B0F0"/>
                </a:solidFill>
                <a:effectLst>
                  <a:outerShdw blurRad="38100" dist="38100" dir="2700000" algn="tl">
                    <a:srgbClr val="000000">
                      <a:alpha val="43137"/>
                    </a:srgbClr>
                  </a:outerShdw>
                </a:effectLst>
                <a:latin typeface="Comic Sans MS" pitchFamily="66" charset="0"/>
              </a:rPr>
              <a:t>Le digas:</a:t>
            </a:r>
            <a:br>
              <a:rPr lang="es-ES" b="1" dirty="0" smtClean="0">
                <a:ln>
                  <a:solidFill>
                    <a:schemeClr val="tx1"/>
                  </a:solidFill>
                </a:ln>
                <a:solidFill>
                  <a:srgbClr val="00B0F0"/>
                </a:solidFill>
                <a:effectLst>
                  <a:outerShdw blurRad="38100" dist="38100" dir="2700000" algn="tl">
                    <a:srgbClr val="000000">
                      <a:alpha val="43137"/>
                    </a:srgbClr>
                  </a:outerShdw>
                </a:effectLst>
                <a:latin typeface="Comic Sans MS" pitchFamily="66" charset="0"/>
              </a:rPr>
            </a:br>
            <a:r>
              <a:rPr lang="es-ES" b="1" dirty="0" smtClean="0">
                <a:ln>
                  <a:solidFill>
                    <a:schemeClr val="tx1"/>
                  </a:solidFill>
                </a:ln>
                <a:solidFill>
                  <a:srgbClr val="00B0F0"/>
                </a:solidFill>
                <a:effectLst>
                  <a:outerShdw blurRad="38100" dist="38100" dir="2700000" algn="tl">
                    <a:srgbClr val="000000">
                      <a:alpha val="43137"/>
                    </a:srgbClr>
                  </a:outerShdw>
                </a:effectLst>
                <a:latin typeface="Comic Sans MS" pitchFamily="66" charset="0"/>
              </a:rPr>
              <a:t>-</a:t>
            </a:r>
            <a:r>
              <a:rPr lang="es-ES" b="1" i="1" dirty="0" smtClean="0">
                <a:ln>
                  <a:solidFill>
                    <a:schemeClr val="tx1"/>
                  </a:solidFill>
                </a:ln>
                <a:solidFill>
                  <a:srgbClr val="00B0F0"/>
                </a:solidFill>
                <a:effectLst>
                  <a:outerShdw blurRad="38100" dist="38100" dir="2700000" algn="tl">
                    <a:srgbClr val="000000">
                      <a:alpha val="43137"/>
                    </a:srgbClr>
                  </a:outerShdw>
                </a:effectLst>
                <a:latin typeface="Comic Sans MS" pitchFamily="66" charset="0"/>
              </a:rPr>
              <a:t>¿Y yo qué te he hecho....?</a:t>
            </a:r>
            <a:r>
              <a:rPr lang="es-ES" b="1" dirty="0" smtClean="0">
                <a:ln>
                  <a:solidFill>
                    <a:schemeClr val="tx1"/>
                  </a:solidFill>
                </a:ln>
                <a:solidFill>
                  <a:srgbClr val="00B0F0"/>
                </a:solidFill>
                <a:effectLst>
                  <a:outerShdw blurRad="38100" dist="38100" dir="2700000" algn="tl">
                    <a:srgbClr val="000000">
                      <a:alpha val="43137"/>
                    </a:srgbClr>
                  </a:outerShdw>
                </a:effectLst>
                <a:latin typeface="Comic Sans MS" pitchFamily="66" charset="0"/>
              </a:rPr>
              <a:t> </a:t>
            </a:r>
          </a:p>
        </p:txBody>
      </p:sp>
      <p:pic>
        <p:nvPicPr>
          <p:cNvPr id="9218" name="Picture 2" descr="http://lh4.ggpht.com/_rI46TcQsmNk/S50LeiVsl7I/AAAAAAAAYcQ/S7exz0bwSBM/sagitario_thumb%5B1%5D.gif?imgmax=800"/>
          <p:cNvPicPr>
            <a:picLocks noChangeAspect="1" noChangeArrowheads="1" noCrop="1"/>
          </p:cNvPicPr>
          <p:nvPr/>
        </p:nvPicPr>
        <p:blipFill>
          <a:blip r:embed="rId3"/>
          <a:srcRect/>
          <a:stretch>
            <a:fillRect/>
          </a:stretch>
        </p:blipFill>
        <p:spPr bwMode="auto">
          <a:xfrm>
            <a:off x="0" y="-1"/>
            <a:ext cx="9144000" cy="6858001"/>
          </a:xfrm>
          <a:prstGeom prst="rect">
            <a:avLst/>
          </a:prstGeom>
          <a:noFill/>
        </p:spPr>
      </p:pic>
      <p:pic>
        <p:nvPicPr>
          <p:cNvPr id="6" name="Picture 5" descr="nm_ani023"/>
          <p:cNvPicPr>
            <a:picLocks noChangeAspect="1" noChangeArrowheads="1" noCrop="1"/>
          </p:cNvPicPr>
          <p:nvPr/>
        </p:nvPicPr>
        <p:blipFill>
          <a:blip r:embed="rId4"/>
          <a:srcRect/>
          <a:stretch>
            <a:fillRect/>
          </a:stretch>
        </p:blipFill>
        <p:spPr>
          <a:xfrm>
            <a:off x="0" y="5429264"/>
            <a:ext cx="822746" cy="1209425"/>
          </a:xfrm>
          <a:prstGeom prst="rect">
            <a:avLst/>
          </a:prstGeom>
          <a:noFill/>
          <a:ln/>
        </p:spPr>
      </p:pic>
      <p:sp>
        <p:nvSpPr>
          <p:cNvPr id="7" name="6 CuadroTexto"/>
          <p:cNvSpPr txBox="1"/>
          <p:nvPr/>
        </p:nvSpPr>
        <p:spPr>
          <a:xfrm>
            <a:off x="7429520" y="357166"/>
            <a:ext cx="1714480" cy="261610"/>
          </a:xfrm>
          <a:prstGeom prst="rect">
            <a:avLst/>
          </a:prstGeom>
          <a:noFill/>
        </p:spPr>
        <p:txBody>
          <a:bodyPr wrap="square" rtlCol="0">
            <a:spAutoFit/>
          </a:bodyPr>
          <a:lstStyle/>
          <a:p>
            <a:r>
              <a:rPr lang="es-ES" sz="1100" i="1" dirty="0" err="1" smtClean="0">
                <a:solidFill>
                  <a:schemeClr val="bg1"/>
                </a:solidFill>
                <a:latin typeface="Aharoni" pitchFamily="2" charset="-79"/>
                <a:cs typeface="Aharoni" pitchFamily="2" charset="-79"/>
              </a:rPr>
              <a:t>Ppsx</a:t>
            </a:r>
            <a:r>
              <a:rPr lang="es-ES" sz="1100" i="1" dirty="0" smtClean="0">
                <a:solidFill>
                  <a:schemeClr val="bg1"/>
                </a:solidFill>
                <a:latin typeface="Aharoni" pitchFamily="2" charset="-79"/>
                <a:cs typeface="Aharoni" pitchFamily="2" charset="-79"/>
              </a:rPr>
              <a:t> Helen</a:t>
            </a:r>
            <a:endParaRPr lang="es-ES" sz="1100" i="1" dirty="0">
              <a:solidFill>
                <a:schemeClr val="bg1"/>
              </a:solidFill>
              <a:latin typeface="Aharoni" pitchFamily="2" charset="-79"/>
              <a:cs typeface="Aharoni" pitchFamily="2" charset="-79"/>
            </a:endParaRPr>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style.rotation</p:attrName>
                                        </p:attrNameLst>
                                      </p:cBhvr>
                                      <p:tavLst>
                                        <p:tav tm="0">
                                          <p:val>
                                            <p:fltVal val="720"/>
                                          </p:val>
                                        </p:tav>
                                        <p:tav tm="100000">
                                          <p:val>
                                            <p:fltVal val="0"/>
                                          </p:val>
                                        </p:tav>
                                      </p:tavLst>
                                    </p:anim>
                                    <p:anim calcmode="lin" valueType="num">
                                      <p:cBhvr>
                                        <p:cTn id="9" dur="2000" fill="hold"/>
                                        <p:tgtEl>
                                          <p:spTgt spid="6"/>
                                        </p:tgtEl>
                                        <p:attrNameLst>
                                          <p:attrName>ppt_h</p:attrName>
                                        </p:attrNameLst>
                                      </p:cBhvr>
                                      <p:tavLst>
                                        <p:tav tm="0">
                                          <p:val>
                                            <p:fltVal val="0"/>
                                          </p:val>
                                        </p:tav>
                                        <p:tav tm="100000">
                                          <p:val>
                                            <p:strVal val="#ppt_h"/>
                                          </p:val>
                                        </p:tav>
                                      </p:tavLst>
                                    </p:anim>
                                    <p:anim calcmode="lin" valueType="num">
                                      <p:cBhvr>
                                        <p:cTn id="10" dur="2000" fill="hold"/>
                                        <p:tgtEl>
                                          <p:spTgt spid="6"/>
                                        </p:tgtEl>
                                        <p:attrNameLst>
                                          <p:attrName>ppt_w</p:attrName>
                                        </p:attrNameLst>
                                      </p:cBhvr>
                                      <p:tavLst>
                                        <p:tav tm="0">
                                          <p:val>
                                            <p:fltVal val="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18" presetClass="exit" presetSubtype="12" fill="hold" nodeType="clickEffect">
                                  <p:stCondLst>
                                    <p:cond delay="0"/>
                                  </p:stCondLst>
                                  <p:childTnLst>
                                    <p:animEffect transition="out" filter="strips(downLeft)">
                                      <p:cBhvr>
                                        <p:cTn id="14" dur="5000"/>
                                        <p:tgtEl>
                                          <p:spTgt spid="9218"/>
                                        </p:tgtEl>
                                      </p:cBhvr>
                                    </p:animEffect>
                                    <p:set>
                                      <p:cBhvr>
                                        <p:cTn id="15" dur="1" fill="hold">
                                          <p:stCondLst>
                                            <p:cond delay="4999"/>
                                          </p:stCondLst>
                                        </p:cTn>
                                        <p:tgtEl>
                                          <p:spTgt spid="921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www.solotarot.com/wp-content/uploads/2008/09/horoscopocapricornio1.jpe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 name="3 Rectángulo"/>
          <p:cNvSpPr/>
          <p:nvPr/>
        </p:nvSpPr>
        <p:spPr>
          <a:xfrm>
            <a:off x="714348" y="285728"/>
            <a:ext cx="7858180" cy="5940088"/>
          </a:xfrm>
          <a:prstGeom prst="rect">
            <a:avLst/>
          </a:prstGeom>
        </p:spPr>
        <p:txBody>
          <a:bodyPr wrap="square">
            <a:spAutoFit/>
          </a:bodyPr>
          <a:lstStyle/>
          <a:p>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Es un signo de Tierra: LA MONTAÑA</a:t>
            </a:r>
            <a:b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Su rasgo más evidente: CREE QUE ES IMPRESCINDIBLE</a:t>
            </a:r>
            <a:b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Su frase favorita: QUE SERÍA DE TI SIN MÍ</a:t>
            </a:r>
            <a:b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Su lema: LA VIDA ES BREVE, MENOS MAL QUE ES EMPINADA</a:t>
            </a:r>
            <a:b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
            </a:r>
            <a:b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Es una cabra y la cabra siempre tira el monte. Si ves  que  un  Capricornio se tira desde un décimo piso ¡Síguelo! que va hacia arriba.  Más que en la suerte, cree en el esfuerzo, y eso hace que como padre sea un pelín </a:t>
            </a:r>
            <a:r>
              <a:rPr lang="es-ES" sz="2000" b="1" i="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pesado</a:t>
            </a: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a:t>
            </a:r>
            <a:b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Capricornio,  para ser feliz, tiene que controlarlo todo, y si no, se pone  de  los nervios. Como ese cura  Capricornio,  que se estaba muriendo, y en agonía le decía a las monjas que le cuidaban:</a:t>
            </a:r>
            <a:b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a:t>
            </a:r>
            <a:r>
              <a:rPr lang="es-ES" sz="2000" b="1" i="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¡Ay,  qué  será  de  ustedes  cuando  yo muera, quién las cuidará, quién guiará sus pasos!</a:t>
            </a: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
            </a:r>
            <a:b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Y una de las monjas, creo que era Leo, exclamó:</a:t>
            </a:r>
            <a:b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a:t>
            </a:r>
            <a:r>
              <a:rPr lang="es-ES" sz="2000" b="1" i="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No se preocupe, su Santidad, que también murió Jesucristo y hemos salido adelante.</a:t>
            </a:r>
            <a:endParaRPr lang="es-ES" sz="2000" dirty="0">
              <a:ln>
                <a:solidFill>
                  <a:schemeClr val="tx1"/>
                </a:solidFill>
              </a:ln>
              <a:solidFill>
                <a:srgbClr val="FF0000"/>
              </a:solidFill>
              <a:effectLst>
                <a:outerShdw blurRad="38100" dist="38100" dir="2700000" algn="tl">
                  <a:srgbClr val="000000">
                    <a:alpha val="43137"/>
                  </a:srgbClr>
                </a:outerShdw>
              </a:effectLst>
            </a:endParaRPr>
          </a:p>
        </p:txBody>
      </p:sp>
      <p:pic>
        <p:nvPicPr>
          <p:cNvPr id="7170" name="Picture 2" descr="http://lh6.ggpht.com/_rI46TcQsmNk/S50IQIMwKsI/AAAAAAAAYas/WuEmVGDw_Ec/capricornio_thumb%5B1%5D.gif?imgmax=800"/>
          <p:cNvPicPr>
            <a:picLocks noChangeAspect="1" noChangeArrowheads="1" noCrop="1"/>
          </p:cNvPicPr>
          <p:nvPr/>
        </p:nvPicPr>
        <p:blipFill>
          <a:blip r:embed="rId3"/>
          <a:srcRect/>
          <a:stretch>
            <a:fillRect/>
          </a:stretch>
        </p:blipFill>
        <p:spPr bwMode="auto">
          <a:xfrm>
            <a:off x="0" y="0"/>
            <a:ext cx="9143999" cy="6858000"/>
          </a:xfrm>
          <a:prstGeom prst="rect">
            <a:avLst/>
          </a:prstGeom>
          <a:noFill/>
        </p:spPr>
      </p:pic>
      <p:pic>
        <p:nvPicPr>
          <p:cNvPr id="6" name="Picture 5" descr="nm_ani023"/>
          <p:cNvPicPr>
            <a:picLocks noChangeAspect="1" noChangeArrowheads="1" noCrop="1"/>
          </p:cNvPicPr>
          <p:nvPr/>
        </p:nvPicPr>
        <p:blipFill>
          <a:blip r:embed="rId4"/>
          <a:srcRect/>
          <a:stretch>
            <a:fillRect/>
          </a:stretch>
        </p:blipFill>
        <p:spPr>
          <a:xfrm>
            <a:off x="0" y="5648575"/>
            <a:ext cx="822746" cy="1209425"/>
          </a:xfrm>
          <a:prstGeom prst="rect">
            <a:avLst/>
          </a:prstGeom>
          <a:noFill/>
          <a:ln/>
        </p:spPr>
      </p:pic>
      <p:sp>
        <p:nvSpPr>
          <p:cNvPr id="7" name="6 CuadroTexto"/>
          <p:cNvSpPr txBox="1"/>
          <p:nvPr/>
        </p:nvSpPr>
        <p:spPr>
          <a:xfrm>
            <a:off x="7429520" y="357166"/>
            <a:ext cx="1714480" cy="261610"/>
          </a:xfrm>
          <a:prstGeom prst="rect">
            <a:avLst/>
          </a:prstGeom>
          <a:noFill/>
        </p:spPr>
        <p:txBody>
          <a:bodyPr wrap="square" rtlCol="0">
            <a:spAutoFit/>
          </a:bodyPr>
          <a:lstStyle/>
          <a:p>
            <a:r>
              <a:rPr lang="es-ES" sz="1100" i="1" dirty="0" err="1" smtClean="0">
                <a:solidFill>
                  <a:schemeClr val="bg1"/>
                </a:solidFill>
                <a:latin typeface="Aharoni" pitchFamily="2" charset="-79"/>
                <a:cs typeface="Aharoni" pitchFamily="2" charset="-79"/>
              </a:rPr>
              <a:t>Ppsx</a:t>
            </a:r>
            <a:r>
              <a:rPr lang="es-ES" sz="1100" i="1" dirty="0" smtClean="0">
                <a:solidFill>
                  <a:schemeClr val="bg1"/>
                </a:solidFill>
                <a:latin typeface="Aharoni" pitchFamily="2" charset="-79"/>
                <a:cs typeface="Aharoni" pitchFamily="2" charset="-79"/>
              </a:rPr>
              <a:t> Helen</a:t>
            </a:r>
            <a:endParaRPr lang="es-ES" sz="1100" i="1" dirty="0">
              <a:solidFill>
                <a:schemeClr val="bg1"/>
              </a:solidFill>
              <a:latin typeface="Aharoni" pitchFamily="2" charset="-79"/>
              <a:cs typeface="Aharoni" pitchFamily="2" charset="-79"/>
            </a:endParaRPr>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style.rotation</p:attrName>
                                        </p:attrNameLst>
                                      </p:cBhvr>
                                      <p:tavLst>
                                        <p:tav tm="0">
                                          <p:val>
                                            <p:fltVal val="720"/>
                                          </p:val>
                                        </p:tav>
                                        <p:tav tm="100000">
                                          <p:val>
                                            <p:fltVal val="0"/>
                                          </p:val>
                                        </p:tav>
                                      </p:tavLst>
                                    </p:anim>
                                    <p:anim calcmode="lin" valueType="num">
                                      <p:cBhvr>
                                        <p:cTn id="9" dur="2000" fill="hold"/>
                                        <p:tgtEl>
                                          <p:spTgt spid="6"/>
                                        </p:tgtEl>
                                        <p:attrNameLst>
                                          <p:attrName>ppt_h</p:attrName>
                                        </p:attrNameLst>
                                      </p:cBhvr>
                                      <p:tavLst>
                                        <p:tav tm="0">
                                          <p:val>
                                            <p:fltVal val="0"/>
                                          </p:val>
                                        </p:tav>
                                        <p:tav tm="100000">
                                          <p:val>
                                            <p:strVal val="#ppt_h"/>
                                          </p:val>
                                        </p:tav>
                                      </p:tavLst>
                                    </p:anim>
                                    <p:anim calcmode="lin" valueType="num">
                                      <p:cBhvr>
                                        <p:cTn id="10" dur="2000" fill="hold"/>
                                        <p:tgtEl>
                                          <p:spTgt spid="6"/>
                                        </p:tgtEl>
                                        <p:attrNameLst>
                                          <p:attrName>ppt_w</p:attrName>
                                        </p:attrNameLst>
                                      </p:cBhvr>
                                      <p:tavLst>
                                        <p:tav tm="0">
                                          <p:val>
                                            <p:fltVal val="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55" presetClass="exit" presetSubtype="0" fill="hold" nodeType="clickEffect">
                                  <p:stCondLst>
                                    <p:cond delay="0"/>
                                  </p:stCondLst>
                                  <p:childTnLst>
                                    <p:anim calcmode="lin" valueType="num">
                                      <p:cBhvr>
                                        <p:cTn id="14" dur="5000"/>
                                        <p:tgtEl>
                                          <p:spTgt spid="7170"/>
                                        </p:tgtEl>
                                        <p:attrNameLst>
                                          <p:attrName>ppt_w</p:attrName>
                                        </p:attrNameLst>
                                      </p:cBhvr>
                                      <p:tavLst>
                                        <p:tav tm="0">
                                          <p:val>
                                            <p:strVal val="ppt_w"/>
                                          </p:val>
                                        </p:tav>
                                        <p:tav tm="100000">
                                          <p:val>
                                            <p:strVal val="ppt_w*0.70"/>
                                          </p:val>
                                        </p:tav>
                                      </p:tavLst>
                                    </p:anim>
                                    <p:anim calcmode="lin" valueType="num">
                                      <p:cBhvr>
                                        <p:cTn id="15" dur="5000"/>
                                        <p:tgtEl>
                                          <p:spTgt spid="7170"/>
                                        </p:tgtEl>
                                        <p:attrNameLst>
                                          <p:attrName>ppt_h</p:attrName>
                                        </p:attrNameLst>
                                      </p:cBhvr>
                                      <p:tavLst>
                                        <p:tav tm="0">
                                          <p:val>
                                            <p:strVal val="ppt_h"/>
                                          </p:val>
                                        </p:tav>
                                        <p:tav tm="100000">
                                          <p:val>
                                            <p:strVal val="ppt_h"/>
                                          </p:val>
                                        </p:tav>
                                      </p:tavLst>
                                    </p:anim>
                                    <p:animEffect transition="out" filter="fade">
                                      <p:cBhvr>
                                        <p:cTn id="16" dur="5000"/>
                                        <p:tgtEl>
                                          <p:spTgt spid="7170"/>
                                        </p:tgtEl>
                                      </p:cBhvr>
                                    </p:animEffect>
                                    <p:set>
                                      <p:cBhvr>
                                        <p:cTn id="17" dur="1" fill="hold">
                                          <p:stCondLst>
                                            <p:cond delay="4999"/>
                                          </p:stCondLst>
                                        </p:cTn>
                                        <p:tgtEl>
                                          <p:spTgt spid="717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http://www.infiltradocosmo.com/wp-content/uploads/2013/04/acuario1.jpg"/>
          <p:cNvPicPr>
            <a:picLocks noChangeAspect="1" noChangeArrowheads="1"/>
          </p:cNvPicPr>
          <p:nvPr/>
        </p:nvPicPr>
        <p:blipFill>
          <a:blip r:embed="rId2"/>
          <a:srcRect/>
          <a:stretch>
            <a:fillRect/>
          </a:stretch>
        </p:blipFill>
        <p:spPr bwMode="auto">
          <a:xfrm>
            <a:off x="0" y="1"/>
            <a:ext cx="9144000" cy="6858000"/>
          </a:xfrm>
          <a:prstGeom prst="rect">
            <a:avLst/>
          </a:prstGeom>
          <a:noFill/>
        </p:spPr>
      </p:pic>
      <p:sp>
        <p:nvSpPr>
          <p:cNvPr id="3" name="2 Rectángulo"/>
          <p:cNvSpPr/>
          <p:nvPr/>
        </p:nvSpPr>
        <p:spPr>
          <a:xfrm>
            <a:off x="928662" y="571480"/>
            <a:ext cx="7786742" cy="5755422"/>
          </a:xfrm>
          <a:prstGeom prst="rect">
            <a:avLst/>
          </a:prstGeom>
        </p:spPr>
        <p:txBody>
          <a:bodyPr wrap="square">
            <a:spAutoFit/>
          </a:bodyPr>
          <a:lstStyle/>
          <a:p>
            <a:pPr>
              <a:lnSpc>
                <a:spcPct val="80000"/>
              </a:lnSpc>
              <a:buFontTx/>
              <a:buNone/>
            </a:pP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Es un signo de Aire: EL TORBELLINO DE COLORES</a:t>
            </a:r>
            <a:b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Su rasgo más evidente: SORPRENDER A LOS DEMÁS</a:t>
            </a:r>
            <a:b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Su frase favorita: ¿HOY QUÉ ES...? ¿AYER O MAÑANA?</a:t>
            </a:r>
            <a:b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Su lema: LA VIDA ES BREVE, LA BREVE ES VIDA, LA VIDA ES UNA BREVE VIDA. POR CIERTO, ¿TÚ QUÉ </a:t>
            </a:r>
            <a:r>
              <a:rPr lang="es-ES" sz="2000" b="1" i="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BREVES </a:t>
            </a: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VIDA?</a:t>
            </a:r>
            <a:b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
            </a:r>
            <a:b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Es  un  ser del futuro que vive en el presente como si ya  fuera  pasado.   Por  eso,  nos  saludan  como  si fuéramos prototipos prehistóricos:</a:t>
            </a:r>
            <a:b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a:t>
            </a:r>
            <a:r>
              <a:rPr lang="es-ES" sz="2000" b="1" i="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¡Hola Jurásico! ¿Cómo llevas tu primitiva existencia?</a:t>
            </a: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
            </a:r>
            <a:b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Les encanta sorprender con las palabras:</a:t>
            </a:r>
            <a:b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a:t>
            </a:r>
            <a:r>
              <a:rPr lang="es-ES" sz="2000" b="1" i="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Anoche que no estabas te echaba de menos, y ahora que estás, te echo de más.</a:t>
            </a: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
            </a:r>
            <a:b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No  te líes,  te  está  diciendo que te quiere, pero es que  disfrutan  siendo  originales. Tienen una idea por segundo;  el  único  inconveniente  es que se le ocurre una idea, y cuando la va a hacer, se le ocurre otra, y otra,...Pero como no se le estimule el cuerpo, Acuario se  va a  mover  menos que un árbitro de tenis.  Como ese Acuario que decía:</a:t>
            </a:r>
            <a:b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 </a:t>
            </a:r>
            <a:r>
              <a:rPr lang="es-ES" sz="2000" b="1" i="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Se  me  han ocurrido tantas cosas esta mañana, que  no  solo  no  las  he  hecho, sino  que  además  estoy agotado.</a:t>
            </a:r>
            <a:endPar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endParaRPr>
          </a:p>
          <a:p>
            <a:pPr>
              <a:lnSpc>
                <a:spcPct val="80000"/>
              </a:lnSpc>
              <a:buFontTx/>
              <a:buNone/>
            </a:pPr>
            <a:endPar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endParaRPr>
          </a:p>
        </p:txBody>
      </p:sp>
      <p:pic>
        <p:nvPicPr>
          <p:cNvPr id="5" name="Picture 8" descr="http://lh6.ggpht.com/_rI46TcQsmNk/S50Ia-ghR3I/AAAAAAAAYa0/A5wcfPhKiic/acuario_thumb%5B1%5D.gif?imgmax=800"/>
          <p:cNvPicPr>
            <a:picLocks noChangeAspect="1" noChangeArrowheads="1" noCrop="1"/>
          </p:cNvPicPr>
          <p:nvPr/>
        </p:nvPicPr>
        <p:blipFill>
          <a:blip r:embed="rId3"/>
          <a:srcRect/>
          <a:stretch>
            <a:fillRect/>
          </a:stretch>
        </p:blipFill>
        <p:spPr bwMode="auto">
          <a:xfrm>
            <a:off x="0" y="0"/>
            <a:ext cx="9144000" cy="6858000"/>
          </a:xfrm>
          <a:prstGeom prst="rect">
            <a:avLst/>
          </a:prstGeom>
          <a:noFill/>
        </p:spPr>
      </p:pic>
      <p:pic>
        <p:nvPicPr>
          <p:cNvPr id="6" name="Picture 5" descr="nm_ani023"/>
          <p:cNvPicPr>
            <a:picLocks noChangeAspect="1" noChangeArrowheads="1" noCrop="1"/>
          </p:cNvPicPr>
          <p:nvPr/>
        </p:nvPicPr>
        <p:blipFill>
          <a:blip r:embed="rId4"/>
          <a:srcRect/>
          <a:stretch>
            <a:fillRect/>
          </a:stretch>
        </p:blipFill>
        <p:spPr>
          <a:xfrm>
            <a:off x="285720" y="5357826"/>
            <a:ext cx="822746" cy="1209425"/>
          </a:xfrm>
          <a:prstGeom prst="rect">
            <a:avLst/>
          </a:prstGeom>
          <a:noFill/>
          <a:ln/>
        </p:spPr>
      </p:pic>
      <p:sp>
        <p:nvSpPr>
          <p:cNvPr id="7" name="6 CuadroTexto"/>
          <p:cNvSpPr txBox="1"/>
          <p:nvPr/>
        </p:nvSpPr>
        <p:spPr>
          <a:xfrm>
            <a:off x="7429520" y="214290"/>
            <a:ext cx="1714480" cy="261610"/>
          </a:xfrm>
          <a:prstGeom prst="rect">
            <a:avLst/>
          </a:prstGeom>
          <a:noFill/>
        </p:spPr>
        <p:txBody>
          <a:bodyPr wrap="square" rtlCol="0">
            <a:spAutoFit/>
          </a:bodyPr>
          <a:lstStyle/>
          <a:p>
            <a:r>
              <a:rPr lang="es-ES" sz="1100" i="1" dirty="0" err="1" smtClean="0">
                <a:solidFill>
                  <a:schemeClr val="bg1"/>
                </a:solidFill>
                <a:latin typeface="Aharoni" pitchFamily="2" charset="-79"/>
                <a:cs typeface="Aharoni" pitchFamily="2" charset="-79"/>
              </a:rPr>
              <a:t>Ppsx</a:t>
            </a:r>
            <a:r>
              <a:rPr lang="es-ES" sz="1100" i="1" dirty="0" smtClean="0">
                <a:solidFill>
                  <a:schemeClr val="bg1"/>
                </a:solidFill>
                <a:latin typeface="Aharoni" pitchFamily="2" charset="-79"/>
                <a:cs typeface="Aharoni" pitchFamily="2" charset="-79"/>
              </a:rPr>
              <a:t> Helen</a:t>
            </a:r>
            <a:endParaRPr lang="es-ES" sz="1100" i="1" dirty="0">
              <a:solidFill>
                <a:schemeClr val="bg1"/>
              </a:solidFill>
              <a:latin typeface="Aharoni" pitchFamily="2" charset="-79"/>
              <a:cs typeface="Aharoni" pitchFamily="2" charset="-79"/>
            </a:endParaRPr>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style.rotation</p:attrName>
                                        </p:attrNameLst>
                                      </p:cBhvr>
                                      <p:tavLst>
                                        <p:tav tm="0">
                                          <p:val>
                                            <p:fltVal val="720"/>
                                          </p:val>
                                        </p:tav>
                                        <p:tav tm="100000">
                                          <p:val>
                                            <p:fltVal val="0"/>
                                          </p:val>
                                        </p:tav>
                                      </p:tavLst>
                                    </p:anim>
                                    <p:anim calcmode="lin" valueType="num">
                                      <p:cBhvr>
                                        <p:cTn id="9" dur="2000" fill="hold"/>
                                        <p:tgtEl>
                                          <p:spTgt spid="6"/>
                                        </p:tgtEl>
                                        <p:attrNameLst>
                                          <p:attrName>ppt_h</p:attrName>
                                        </p:attrNameLst>
                                      </p:cBhvr>
                                      <p:tavLst>
                                        <p:tav tm="0">
                                          <p:val>
                                            <p:fltVal val="0"/>
                                          </p:val>
                                        </p:tav>
                                        <p:tav tm="100000">
                                          <p:val>
                                            <p:strVal val="#ppt_h"/>
                                          </p:val>
                                        </p:tav>
                                      </p:tavLst>
                                    </p:anim>
                                    <p:anim calcmode="lin" valueType="num">
                                      <p:cBhvr>
                                        <p:cTn id="10" dur="2000" fill="hold"/>
                                        <p:tgtEl>
                                          <p:spTgt spid="6"/>
                                        </p:tgtEl>
                                        <p:attrNameLst>
                                          <p:attrName>ppt_w</p:attrName>
                                        </p:attrNameLst>
                                      </p:cBhvr>
                                      <p:tavLst>
                                        <p:tav tm="0">
                                          <p:val>
                                            <p:fltVal val="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nodeType="clickEffect">
                                  <p:stCondLst>
                                    <p:cond delay="0"/>
                                  </p:stCondLst>
                                  <p:childTnLst>
                                    <p:animEffect transition="out" filter="fade">
                                      <p:cBhvr>
                                        <p:cTn id="14" dur="5000"/>
                                        <p:tgtEl>
                                          <p:spTgt spid="5"/>
                                        </p:tgtEl>
                                      </p:cBhvr>
                                    </p:animEffect>
                                    <p:set>
                                      <p:cBhvr>
                                        <p:cTn id="15"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http://horoscopo-diario.net/wp-content/uploads/2009/08/3.jpeg"/>
          <p:cNvPicPr>
            <a:picLocks noChangeAspect="1" noChangeArrowheads="1"/>
          </p:cNvPicPr>
          <p:nvPr/>
        </p:nvPicPr>
        <p:blipFill>
          <a:blip r:embed="rId2"/>
          <a:srcRect/>
          <a:stretch>
            <a:fillRect/>
          </a:stretch>
        </p:blipFill>
        <p:spPr bwMode="auto">
          <a:xfrm>
            <a:off x="0" y="1"/>
            <a:ext cx="9144000" cy="6858000"/>
          </a:xfrm>
          <a:prstGeom prst="rect">
            <a:avLst/>
          </a:prstGeom>
          <a:noFill/>
        </p:spPr>
      </p:pic>
      <p:sp>
        <p:nvSpPr>
          <p:cNvPr id="3" name="2 Rectángulo"/>
          <p:cNvSpPr/>
          <p:nvPr/>
        </p:nvSpPr>
        <p:spPr>
          <a:xfrm>
            <a:off x="500034" y="571480"/>
            <a:ext cx="8429684" cy="5632311"/>
          </a:xfrm>
          <a:prstGeom prst="rect">
            <a:avLst/>
          </a:prstGeom>
        </p:spPr>
        <p:txBody>
          <a:bodyPr wrap="square">
            <a:spAutoFit/>
          </a:bodyPr>
          <a:lstStyle/>
          <a:p>
            <a:pPr>
              <a:lnSpc>
                <a:spcPct val="90000"/>
              </a:lnSpc>
              <a:buFontTx/>
              <a:buNone/>
            </a:pP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Es un signo de Agua: EL RÍO</a:t>
            </a:r>
            <a:b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Su rasgo más evidente: SOÑAR DESPIERTO</a:t>
            </a:r>
            <a:b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Su frase favorita: ¿A QUE NO SABES LO QUE ME HA PASADO?</a:t>
            </a:r>
            <a:b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Su lema:  LA  VIDA  ES  BREVE,  PERO SI NO SUEÑAS SE TE HACE LARGUÍSIMA</a:t>
            </a:r>
            <a:b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
            </a:r>
            <a:b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Es lo más sensible que hay en el Zodíaco y tiene suelto el muelle de la risa y el llanto, de tal manera que pasa de  uno  a  otro  con  una  facilidad única.  Piscis llora porque se ha muerto su tía, y al rato se desternilla de risa  porque  la pobre  está muy gorda y no cabe en la caja. Piscis, más que vivir, existe.  Ese Piscis que mira entusiasmado un atardecer, se le acerca uno y le dice:</a:t>
            </a:r>
            <a:b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a:t>
            </a:r>
            <a:r>
              <a:rPr lang="es-ES" sz="2000" b="1" i="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¿Qué haces?</a:t>
            </a: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
            </a:r>
            <a:b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Y dice Piscis, sin dejar de mirar el atardecer:</a:t>
            </a:r>
            <a:b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a:t>
            </a:r>
            <a:r>
              <a:rPr lang="es-ES" sz="2000" b="1" i="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Nada</a:t>
            </a: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
            </a:r>
            <a:b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Y dice el otro:</a:t>
            </a:r>
            <a:b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a:t>
            </a:r>
            <a:r>
              <a:rPr lang="es-ES" sz="2000" b="1" i="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¿Y no te aburres?</a:t>
            </a: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
            </a:r>
            <a:b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Y remata Piscis:</a:t>
            </a:r>
            <a:b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br>
            <a:r>
              <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a:t>
            </a:r>
            <a:r>
              <a:rPr lang="es-ES" sz="2000" b="1" i="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rPr>
              <a:t>Si no me interrumpen, no.</a:t>
            </a:r>
            <a:endParaRPr lang="es-ES" sz="2000" b="1" dirty="0" smtClean="0">
              <a:ln>
                <a:solidFill>
                  <a:schemeClr val="tx1"/>
                </a:solidFill>
              </a:ln>
              <a:solidFill>
                <a:srgbClr val="FF0000"/>
              </a:solidFill>
              <a:effectLst>
                <a:outerShdw blurRad="38100" dist="38100" dir="2700000" algn="tl">
                  <a:srgbClr val="000000">
                    <a:alpha val="43137"/>
                  </a:srgbClr>
                </a:outerShdw>
              </a:effectLst>
              <a:latin typeface="Comic Sans MS" pitchFamily="66" charset="0"/>
            </a:endParaRPr>
          </a:p>
        </p:txBody>
      </p:sp>
      <p:pic>
        <p:nvPicPr>
          <p:cNvPr id="3074" name="Picture 2" descr="http://lh6.ggpht.com/_rI46TcQsmNk/S50IrXwf_pI/AAAAAAAAYa8/vOG36SXdP1o/piscis_thumb%5B1%5D.gif?imgmax=800"/>
          <p:cNvPicPr>
            <a:picLocks noChangeAspect="1" noChangeArrowheads="1" noCrop="1"/>
          </p:cNvPicPr>
          <p:nvPr/>
        </p:nvPicPr>
        <p:blipFill>
          <a:blip r:embed="rId3"/>
          <a:srcRect/>
          <a:stretch>
            <a:fillRect/>
          </a:stretch>
        </p:blipFill>
        <p:spPr bwMode="auto">
          <a:xfrm>
            <a:off x="0" y="0"/>
            <a:ext cx="9144000" cy="6858000"/>
          </a:xfrm>
          <a:prstGeom prst="rect">
            <a:avLst/>
          </a:prstGeom>
          <a:noFill/>
        </p:spPr>
      </p:pic>
      <p:pic>
        <p:nvPicPr>
          <p:cNvPr id="6" name="Picture 5" descr="nm_ani023"/>
          <p:cNvPicPr>
            <a:picLocks noChangeAspect="1" noChangeArrowheads="1" noCrop="1"/>
          </p:cNvPicPr>
          <p:nvPr/>
        </p:nvPicPr>
        <p:blipFill>
          <a:blip r:embed="rId4"/>
          <a:srcRect/>
          <a:stretch>
            <a:fillRect/>
          </a:stretch>
        </p:blipFill>
        <p:spPr>
          <a:xfrm>
            <a:off x="8001024" y="5286388"/>
            <a:ext cx="822746" cy="1209425"/>
          </a:xfrm>
          <a:prstGeom prst="rect">
            <a:avLst/>
          </a:prstGeom>
          <a:noFill/>
          <a:ln/>
        </p:spPr>
      </p:pic>
      <p:sp>
        <p:nvSpPr>
          <p:cNvPr id="7" name="6 CuadroTexto"/>
          <p:cNvSpPr txBox="1"/>
          <p:nvPr/>
        </p:nvSpPr>
        <p:spPr>
          <a:xfrm>
            <a:off x="7429520" y="357166"/>
            <a:ext cx="1714480" cy="261610"/>
          </a:xfrm>
          <a:prstGeom prst="rect">
            <a:avLst/>
          </a:prstGeom>
          <a:noFill/>
        </p:spPr>
        <p:txBody>
          <a:bodyPr wrap="square" rtlCol="0">
            <a:spAutoFit/>
          </a:bodyPr>
          <a:lstStyle/>
          <a:p>
            <a:r>
              <a:rPr lang="es-ES" sz="1100" i="1" dirty="0" err="1" smtClean="0">
                <a:solidFill>
                  <a:schemeClr val="bg1"/>
                </a:solidFill>
                <a:latin typeface="Aharoni" pitchFamily="2" charset="-79"/>
                <a:cs typeface="Aharoni" pitchFamily="2" charset="-79"/>
              </a:rPr>
              <a:t>Ppsx</a:t>
            </a:r>
            <a:r>
              <a:rPr lang="es-ES" sz="1100" i="1" dirty="0" smtClean="0">
                <a:solidFill>
                  <a:schemeClr val="bg1"/>
                </a:solidFill>
                <a:latin typeface="Aharoni" pitchFamily="2" charset="-79"/>
                <a:cs typeface="Aharoni" pitchFamily="2" charset="-79"/>
              </a:rPr>
              <a:t> Helen</a:t>
            </a:r>
            <a:endParaRPr lang="es-ES" sz="1100" i="1" dirty="0">
              <a:solidFill>
                <a:schemeClr val="bg1"/>
              </a:solidFill>
              <a:latin typeface="Aharoni" pitchFamily="2" charset="-79"/>
              <a:cs typeface="Aharoni" pitchFamily="2" charset="-79"/>
            </a:endParaRPr>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style.rotation</p:attrName>
                                        </p:attrNameLst>
                                      </p:cBhvr>
                                      <p:tavLst>
                                        <p:tav tm="0">
                                          <p:val>
                                            <p:fltVal val="720"/>
                                          </p:val>
                                        </p:tav>
                                        <p:tav tm="100000">
                                          <p:val>
                                            <p:fltVal val="0"/>
                                          </p:val>
                                        </p:tav>
                                      </p:tavLst>
                                    </p:anim>
                                    <p:anim calcmode="lin" valueType="num">
                                      <p:cBhvr>
                                        <p:cTn id="9" dur="2000" fill="hold"/>
                                        <p:tgtEl>
                                          <p:spTgt spid="6"/>
                                        </p:tgtEl>
                                        <p:attrNameLst>
                                          <p:attrName>ppt_h</p:attrName>
                                        </p:attrNameLst>
                                      </p:cBhvr>
                                      <p:tavLst>
                                        <p:tav tm="0">
                                          <p:val>
                                            <p:fltVal val="0"/>
                                          </p:val>
                                        </p:tav>
                                        <p:tav tm="100000">
                                          <p:val>
                                            <p:strVal val="#ppt_h"/>
                                          </p:val>
                                        </p:tav>
                                      </p:tavLst>
                                    </p:anim>
                                    <p:anim calcmode="lin" valueType="num">
                                      <p:cBhvr>
                                        <p:cTn id="10" dur="2000" fill="hold"/>
                                        <p:tgtEl>
                                          <p:spTgt spid="6"/>
                                        </p:tgtEl>
                                        <p:attrNameLst>
                                          <p:attrName>ppt_w</p:attrName>
                                        </p:attrNameLst>
                                      </p:cBhvr>
                                      <p:tavLst>
                                        <p:tav tm="0">
                                          <p:val>
                                            <p:fltVal val="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13" presetClass="exit" presetSubtype="16" fill="hold" nodeType="clickEffect">
                                  <p:stCondLst>
                                    <p:cond delay="0"/>
                                  </p:stCondLst>
                                  <p:childTnLst>
                                    <p:animEffect transition="out" filter="plus(in)">
                                      <p:cBhvr>
                                        <p:cTn id="14" dur="5000"/>
                                        <p:tgtEl>
                                          <p:spTgt spid="3074"/>
                                        </p:tgtEl>
                                      </p:cBhvr>
                                    </p:animEffect>
                                    <p:set>
                                      <p:cBhvr>
                                        <p:cTn id="15" dur="1" fill="hold">
                                          <p:stCondLst>
                                            <p:cond delay="4999"/>
                                          </p:stCondLst>
                                        </p:cTn>
                                        <p:tgtEl>
                                          <p:spTgt spid="307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magiamania.com/wp-content/uploads/2009/02/virgo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3" name="Picture 6" descr="_helen_051002"/>
          <p:cNvPicPr>
            <a:picLocks noChangeAspect="1" noChangeArrowheads="1" noCrop="1"/>
          </p:cNvPicPr>
          <p:nvPr/>
        </p:nvPicPr>
        <p:blipFill>
          <a:blip r:embed="rId3" cstate="email"/>
          <a:srcRect/>
          <a:stretch>
            <a:fillRect/>
          </a:stretch>
        </p:blipFill>
        <p:spPr bwMode="auto">
          <a:xfrm>
            <a:off x="7500958" y="6239746"/>
            <a:ext cx="1293180" cy="618254"/>
          </a:xfrm>
          <a:prstGeom prst="rect">
            <a:avLst/>
          </a:prstGeom>
          <a:noFill/>
          <a:ln w="9525">
            <a:noFill/>
            <a:miter lim="800000"/>
            <a:headEnd/>
            <a:tailEnd/>
          </a:ln>
        </p:spPr>
      </p:pic>
      <p:pic>
        <p:nvPicPr>
          <p:cNvPr id="3074" name="Picture 2" descr="http://galeon.hispavista.com/veronica26/img/aries.gif"/>
          <p:cNvPicPr>
            <a:picLocks noChangeAspect="1" noChangeArrowheads="1" noCrop="1"/>
          </p:cNvPicPr>
          <p:nvPr/>
        </p:nvPicPr>
        <p:blipFill>
          <a:blip r:embed="rId4"/>
          <a:srcRect/>
          <a:stretch>
            <a:fillRect/>
          </a:stretch>
        </p:blipFill>
        <p:spPr bwMode="auto">
          <a:xfrm>
            <a:off x="6715132" y="4429132"/>
            <a:ext cx="2428868" cy="2428868"/>
          </a:xfrm>
          <a:prstGeom prst="rect">
            <a:avLst/>
          </a:prstGeom>
          <a:noFill/>
        </p:spPr>
      </p:pic>
      <p:pic>
        <p:nvPicPr>
          <p:cNvPr id="7" name="Picture 5" descr="nm_ani023"/>
          <p:cNvPicPr>
            <a:picLocks noChangeAspect="1" noChangeArrowheads="1" noCrop="1"/>
          </p:cNvPicPr>
          <p:nvPr/>
        </p:nvPicPr>
        <p:blipFill>
          <a:blip r:embed="rId5"/>
          <a:srcRect/>
          <a:stretch>
            <a:fillRect/>
          </a:stretch>
        </p:blipFill>
        <p:spPr>
          <a:xfrm>
            <a:off x="357158" y="5357826"/>
            <a:ext cx="822746" cy="1209425"/>
          </a:xfrm>
          <a:prstGeom prst="rect">
            <a:avLst/>
          </a:prstGeom>
          <a:noFill/>
          <a:ln/>
        </p:spPr>
      </p:pic>
      <p:sp>
        <p:nvSpPr>
          <p:cNvPr id="8" name="7 CuadroTexto"/>
          <p:cNvSpPr txBox="1"/>
          <p:nvPr/>
        </p:nvSpPr>
        <p:spPr>
          <a:xfrm>
            <a:off x="7429520" y="357166"/>
            <a:ext cx="1714480" cy="261610"/>
          </a:xfrm>
          <a:prstGeom prst="rect">
            <a:avLst/>
          </a:prstGeom>
          <a:noFill/>
        </p:spPr>
        <p:txBody>
          <a:bodyPr wrap="square" rtlCol="0">
            <a:spAutoFit/>
          </a:bodyPr>
          <a:lstStyle/>
          <a:p>
            <a:r>
              <a:rPr lang="es-ES" sz="1100" i="1" dirty="0" err="1" smtClean="0">
                <a:solidFill>
                  <a:schemeClr val="bg1"/>
                </a:solidFill>
                <a:latin typeface="Aharoni" pitchFamily="2" charset="-79"/>
                <a:cs typeface="Aharoni" pitchFamily="2" charset="-79"/>
              </a:rPr>
              <a:t>Ppsx</a:t>
            </a:r>
            <a:r>
              <a:rPr lang="es-ES" sz="1100" i="1" dirty="0" smtClean="0">
                <a:solidFill>
                  <a:schemeClr val="bg1"/>
                </a:solidFill>
                <a:latin typeface="Aharoni" pitchFamily="2" charset="-79"/>
                <a:cs typeface="Aharoni" pitchFamily="2" charset="-79"/>
              </a:rPr>
              <a:t> Helen</a:t>
            </a:r>
            <a:endParaRPr lang="es-ES" sz="1100" i="1" dirty="0">
              <a:solidFill>
                <a:schemeClr val="bg1"/>
              </a:solidFill>
              <a:latin typeface="Aharoni" pitchFamily="2" charset="-79"/>
              <a:cs typeface="Aharoni" pitchFamily="2" charset="-79"/>
            </a:endParaRPr>
          </a:p>
        </p:txBody>
      </p:sp>
      <p:pic>
        <p:nvPicPr>
          <p:cNvPr id="2052" name="Picture 4" descr="http://img21.imageshack.us/img21/9868/cid005901c5b66c11dff3e0.gif"/>
          <p:cNvPicPr>
            <a:picLocks noChangeAspect="1" noChangeArrowheads="1"/>
          </p:cNvPicPr>
          <p:nvPr/>
        </p:nvPicPr>
        <p:blipFill>
          <a:blip r:embed="rId6"/>
          <a:srcRect/>
          <a:stretch>
            <a:fillRect/>
          </a:stretch>
        </p:blipFill>
        <p:spPr bwMode="auto">
          <a:xfrm>
            <a:off x="214282" y="1714488"/>
            <a:ext cx="2214578" cy="2361477"/>
          </a:xfrm>
          <a:prstGeom prst="rect">
            <a:avLst/>
          </a:prstGeom>
          <a:noFill/>
          <a:scene3d>
            <a:camera prst="obliqueTopRight"/>
            <a:lightRig rig="threePt" dir="t"/>
          </a:scene3d>
        </p:spPr>
      </p:pic>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strVal val="#ppt_h"/>
                                          </p:val>
                                        </p:tav>
                                        <p:tav tm="100000">
                                          <p:val>
                                            <p:strVal val="#ppt_h"/>
                                          </p:val>
                                        </p:tav>
                                      </p:tavLst>
                                    </p:anim>
                                  </p:childTnLst>
                                </p:cTn>
                              </p:par>
                              <p:par>
                                <p:cTn id="9" presetID="35" presetClass="entr" presetSubtype="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2000"/>
                                        <p:tgtEl>
                                          <p:spTgt spid="7"/>
                                        </p:tgtEl>
                                      </p:cBhvr>
                                    </p:animEffect>
                                    <p:anim calcmode="lin" valueType="num">
                                      <p:cBhvr>
                                        <p:cTn id="12" dur="2000" fill="hold"/>
                                        <p:tgtEl>
                                          <p:spTgt spid="7"/>
                                        </p:tgtEl>
                                        <p:attrNameLst>
                                          <p:attrName>style.rotation</p:attrName>
                                        </p:attrNameLst>
                                      </p:cBhvr>
                                      <p:tavLst>
                                        <p:tav tm="0">
                                          <p:val>
                                            <p:fltVal val="720"/>
                                          </p:val>
                                        </p:tav>
                                        <p:tav tm="100000">
                                          <p:val>
                                            <p:fltVal val="0"/>
                                          </p:val>
                                        </p:tav>
                                      </p:tavLst>
                                    </p:anim>
                                    <p:anim calcmode="lin" valueType="num">
                                      <p:cBhvr>
                                        <p:cTn id="13" dur="2000" fill="hold"/>
                                        <p:tgtEl>
                                          <p:spTgt spid="7"/>
                                        </p:tgtEl>
                                        <p:attrNameLst>
                                          <p:attrName>ppt_h</p:attrName>
                                        </p:attrNameLst>
                                      </p:cBhvr>
                                      <p:tavLst>
                                        <p:tav tm="0">
                                          <p:val>
                                            <p:fltVal val="0"/>
                                          </p:val>
                                        </p:tav>
                                        <p:tav tm="100000">
                                          <p:val>
                                            <p:strVal val="#ppt_h"/>
                                          </p:val>
                                        </p:tav>
                                      </p:tavLst>
                                    </p:anim>
                                    <p:anim calcmode="lin" valueType="num">
                                      <p:cBhvr>
                                        <p:cTn id="14" dur="2000" fill="hold"/>
                                        <p:tgtEl>
                                          <p:spTgt spid="7"/>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http://images2.layoutsparks.com/1/186932/zod%C3%83%C2%ADaco-rueda-signos-s%C3%83%C2%ADmbolos.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7" name="6 CuadroTexto"/>
          <p:cNvSpPr txBox="1"/>
          <p:nvPr/>
        </p:nvSpPr>
        <p:spPr>
          <a:xfrm>
            <a:off x="5929322" y="3500438"/>
            <a:ext cx="2786082" cy="584775"/>
          </a:xfrm>
          <a:prstGeom prst="rect">
            <a:avLst/>
          </a:prstGeom>
          <a:noFill/>
        </p:spPr>
        <p:txBody>
          <a:bodyPr wrap="square" rtlCol="0">
            <a:spAutoFit/>
          </a:bodyPr>
          <a:lstStyle/>
          <a:p>
            <a:r>
              <a:rPr lang="es-ES" sz="3200" b="1" dirty="0" smtClean="0">
                <a:ln w="18415" cmpd="sng">
                  <a:solidFill>
                    <a:srgbClr val="FF0000"/>
                  </a:solidFill>
                  <a:prstDash val="solid"/>
                </a:ln>
                <a:solidFill>
                  <a:srgbClr val="FFFFFF"/>
                </a:solidFill>
                <a:effectLst>
                  <a:outerShdw blurRad="63500" dir="3600000" algn="tl" rotWithShape="0">
                    <a:srgbClr val="000000">
                      <a:alpha val="70000"/>
                    </a:srgbClr>
                  </a:outerShdw>
                </a:effectLst>
              </a:rPr>
              <a:t>Diseño Helen</a:t>
            </a:r>
            <a:endParaRPr lang="es-ES" sz="3200" b="1" dirty="0">
              <a:ln w="18415" cmpd="sng">
                <a:solidFill>
                  <a:srgbClr val="FF0000"/>
                </a:solidFill>
                <a:prstDash val="solid"/>
              </a:ln>
              <a:solidFill>
                <a:srgbClr val="FFFFFF"/>
              </a:solidFill>
              <a:effectLst>
                <a:outerShdw blurRad="63500" dir="3600000" algn="tl" rotWithShape="0">
                  <a:srgbClr val="000000">
                    <a:alpha val="70000"/>
                  </a:srgbClr>
                </a:outerShdw>
              </a:effectLst>
            </a:endParaRPr>
          </a:p>
        </p:txBody>
      </p:sp>
      <p:pic>
        <p:nvPicPr>
          <p:cNvPr id="8" name="Picture 6" descr="_helen_051002"/>
          <p:cNvPicPr>
            <a:picLocks noChangeAspect="1" noChangeArrowheads="1" noCrop="1"/>
          </p:cNvPicPr>
          <p:nvPr/>
        </p:nvPicPr>
        <p:blipFill>
          <a:blip r:embed="rId3" cstate="email"/>
          <a:srcRect/>
          <a:stretch>
            <a:fillRect/>
          </a:stretch>
        </p:blipFill>
        <p:spPr bwMode="auto">
          <a:xfrm rot="20526592">
            <a:off x="3921317" y="3041176"/>
            <a:ext cx="1293180" cy="618254"/>
          </a:xfrm>
          <a:prstGeom prst="rect">
            <a:avLst/>
          </a:prstGeom>
          <a:noFill/>
          <a:ln w="9525">
            <a:noFill/>
            <a:miter lim="800000"/>
            <a:headEnd/>
            <a:tailEnd/>
          </a:ln>
        </p:spPr>
      </p:pic>
      <p:sp>
        <p:nvSpPr>
          <p:cNvPr id="9" name="8 Rectángulo"/>
          <p:cNvSpPr/>
          <p:nvPr/>
        </p:nvSpPr>
        <p:spPr>
          <a:xfrm>
            <a:off x="3857620" y="1071546"/>
            <a:ext cx="4506939" cy="584775"/>
          </a:xfrm>
          <a:prstGeom prst="rect">
            <a:avLst/>
          </a:prstGeom>
        </p:spPr>
        <p:txBody>
          <a:bodyPr wrap="none">
            <a:spAutoFit/>
          </a:bodyPr>
          <a:lstStyle/>
          <a:p>
            <a:pPr lvl="0" fontAlgn="auto">
              <a:spcBef>
                <a:spcPts val="0"/>
              </a:spcBef>
              <a:spcAft>
                <a:spcPts val="0"/>
              </a:spcAft>
            </a:pPr>
            <a:r>
              <a:rPr lang="es-ES" sz="3200" b="1" dirty="0" smtClean="0">
                <a:ln w="18415" cmpd="sng">
                  <a:solidFill>
                    <a:srgbClr val="FF0000"/>
                  </a:solidFill>
                  <a:prstDash val="solid"/>
                </a:ln>
                <a:solidFill>
                  <a:srgbClr val="FFFFFF"/>
                </a:solidFill>
                <a:effectLst>
                  <a:outerShdw blurRad="63500" dir="3600000" algn="tl" rotWithShape="0">
                    <a:srgbClr val="000000">
                      <a:alpha val="70000"/>
                    </a:srgbClr>
                  </a:outerShdw>
                </a:effectLst>
                <a:latin typeface="Calibri"/>
              </a:rPr>
              <a:t>Imágenes Texto : Internet</a:t>
            </a:r>
            <a:endParaRPr lang="es-ES" sz="3200" b="1" dirty="0">
              <a:ln w="18415" cmpd="sng">
                <a:solidFill>
                  <a:srgbClr val="FF0000"/>
                </a:solidFill>
                <a:prstDash val="solid"/>
              </a:ln>
              <a:solidFill>
                <a:srgbClr val="FFFFFF"/>
              </a:solidFill>
              <a:effectLst>
                <a:outerShdw blurRad="63500" dir="3600000" algn="tl" rotWithShape="0">
                  <a:srgbClr val="000000">
                    <a:alpha val="70000"/>
                  </a:srgbClr>
                </a:outerShdw>
              </a:effectLst>
              <a:latin typeface="Calibri"/>
            </a:endParaRPr>
          </a:p>
        </p:txBody>
      </p:sp>
      <p:pic>
        <p:nvPicPr>
          <p:cNvPr id="34820" name="Picture 4" descr="http://img98.imageshack.us/img98/2435/aries1ws.png"/>
          <p:cNvPicPr>
            <a:picLocks noChangeAspect="1" noChangeArrowheads="1"/>
          </p:cNvPicPr>
          <p:nvPr/>
        </p:nvPicPr>
        <p:blipFill>
          <a:blip r:embed="rId4"/>
          <a:srcRect/>
          <a:stretch>
            <a:fillRect/>
          </a:stretch>
        </p:blipFill>
        <p:spPr bwMode="auto">
          <a:xfrm>
            <a:off x="7358082" y="4714884"/>
            <a:ext cx="1457325" cy="1905000"/>
          </a:xfrm>
          <a:prstGeom prst="rect">
            <a:avLst/>
          </a:prstGeom>
          <a:noFill/>
        </p:spPr>
      </p:pic>
    </p:spTree>
  </p:cSld>
  <p:clrMapOvr>
    <a:masterClrMapping/>
  </p:clrMapOvr>
  <p:transition spd="slow" advTm="10000">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2000"/>
                                        <p:tgtEl>
                                          <p:spTgt spid="7">
                                            <p:txEl>
                                              <p:pRg st="0" end="0"/>
                                            </p:txEl>
                                          </p:spTgt>
                                        </p:tgtEl>
                                      </p:cBhvr>
                                    </p:animEffect>
                                  </p:childTnLst>
                                </p:cTn>
                              </p:par>
                            </p:childTnLst>
                          </p:cTn>
                        </p:par>
                        <p:par>
                          <p:cTn id="8" fill="hold">
                            <p:stCondLst>
                              <p:cond delay="2000"/>
                            </p:stCondLst>
                            <p:childTnLst>
                              <p:par>
                                <p:cTn id="9" presetID="17" presetClass="entr" presetSubtype="1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1000" fill="hold"/>
                                        <p:tgtEl>
                                          <p:spTgt spid="8"/>
                                        </p:tgtEl>
                                        <p:attrNameLst>
                                          <p:attrName>ppt_w</p:attrName>
                                        </p:attrNameLst>
                                      </p:cBhvr>
                                      <p:tavLst>
                                        <p:tav tm="0">
                                          <p:val>
                                            <p:fltVal val="0"/>
                                          </p:val>
                                        </p:tav>
                                        <p:tav tm="100000">
                                          <p:val>
                                            <p:strVal val="#ppt_w"/>
                                          </p:val>
                                        </p:tav>
                                      </p:tavLst>
                                    </p:anim>
                                    <p:anim calcmode="lin" valueType="num">
                                      <p:cBhvr>
                                        <p:cTn id="12" dur="1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2050" name="Rectangle 2"/>
          <p:cNvSpPr>
            <a:spLocks noChangeArrowheads="1"/>
          </p:cNvSpPr>
          <p:nvPr/>
        </p:nvSpPr>
        <p:spPr bwMode="auto">
          <a:xfrm>
            <a:off x="0" y="0"/>
            <a:ext cx="9144000" cy="6858000"/>
          </a:xfrm>
          <a:prstGeom prst="rect">
            <a:avLst/>
          </a:prstGeom>
          <a:noFill/>
          <a:ln w="133350">
            <a:solidFill>
              <a:srgbClr val="FFFF00"/>
            </a:solidFill>
            <a:miter lim="800000"/>
            <a:headEnd/>
            <a:tailEnd/>
          </a:ln>
        </p:spPr>
        <p:txBody>
          <a:bodyPr wrap="none" anchor="ctr"/>
          <a:lstStyle/>
          <a:p>
            <a:endParaRPr lang="es-ES"/>
          </a:p>
        </p:txBody>
      </p:sp>
      <p:sp>
        <p:nvSpPr>
          <p:cNvPr id="2051"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p:spPr>
        <p:txBody>
          <a:bodyPr wrap="none" anchor="ctr"/>
          <a:lstStyle/>
          <a:p>
            <a:endParaRPr lang="es-ES"/>
          </a:p>
        </p:txBody>
      </p:sp>
      <p:sp>
        <p:nvSpPr>
          <p:cNvPr id="2052"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p:spPr>
        <p:txBody>
          <a:bodyPr wrap="none" anchor="ctr"/>
          <a:lstStyle/>
          <a:p>
            <a:endParaRPr lang="es-ES"/>
          </a:p>
        </p:txBody>
      </p:sp>
      <p:sp>
        <p:nvSpPr>
          <p:cNvPr id="2053" name="AutoShape 6" descr="postit"/>
          <p:cNvSpPr>
            <a:spLocks noChangeAspect="1" noChangeArrowheads="1"/>
          </p:cNvSpPr>
          <p:nvPr/>
        </p:nvSpPr>
        <p:spPr bwMode="auto">
          <a:xfrm>
            <a:off x="4191000" y="2209800"/>
            <a:ext cx="304800" cy="304800"/>
          </a:xfrm>
          <a:prstGeom prst="rect">
            <a:avLst/>
          </a:prstGeom>
          <a:noFill/>
          <a:ln w="9525">
            <a:noFill/>
            <a:miter lim="800000"/>
            <a:headEnd/>
            <a:tailEnd/>
          </a:ln>
        </p:spPr>
        <p:txBody>
          <a:bodyPr/>
          <a:lstStyle/>
          <a:p>
            <a:endParaRPr lang="es-ES"/>
          </a:p>
        </p:txBody>
      </p:sp>
      <p:pic>
        <p:nvPicPr>
          <p:cNvPr id="205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2055" name="Text Box 11"/>
          <p:cNvSpPr txBox="1">
            <a:spLocks noChangeArrowheads="1"/>
          </p:cNvSpPr>
          <p:nvPr/>
        </p:nvSpPr>
        <p:spPr bwMode="auto">
          <a:xfrm>
            <a:off x="0" y="5486400"/>
            <a:ext cx="9144000" cy="274638"/>
          </a:xfrm>
          <a:prstGeom prst="rect">
            <a:avLst/>
          </a:prstGeom>
          <a:noFill/>
          <a:ln w="9525">
            <a:noFill/>
            <a:miter lim="800000"/>
            <a:headEnd/>
            <a:tailEnd/>
          </a:ln>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2056"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a:ln w="9525">
            <a:noFill/>
            <a:miter lim="800000"/>
            <a:headEnd/>
            <a:tailEnd/>
          </a:ln>
        </p:spPr>
      </p:pic>
      <p:sp>
        <p:nvSpPr>
          <p:cNvPr id="2057" name="Text Box 126"/>
          <p:cNvSpPr txBox="1">
            <a:spLocks noChangeArrowheads="1"/>
          </p:cNvSpPr>
          <p:nvPr/>
        </p:nvSpPr>
        <p:spPr bwMode="auto">
          <a:xfrm>
            <a:off x="914400" y="2590800"/>
            <a:ext cx="1066800" cy="366713"/>
          </a:xfrm>
          <a:prstGeom prst="rect">
            <a:avLst/>
          </a:prstGeom>
          <a:noFill/>
          <a:ln w="9525">
            <a:noFill/>
            <a:miter lim="800000"/>
            <a:headEnd/>
            <a:tailEnd/>
          </a:ln>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2080" name="Text Box 386"/>
          <p:cNvSpPr txBox="1">
            <a:spLocks noChangeArrowheads="1"/>
          </p:cNvSpPr>
          <p:nvPr/>
        </p:nvSpPr>
        <p:spPr bwMode="auto">
          <a:xfrm>
            <a:off x="914400" y="2895600"/>
            <a:ext cx="3200400" cy="366713"/>
          </a:xfrm>
          <a:prstGeom prst="rect">
            <a:avLst/>
          </a:prstGeom>
          <a:noFill/>
          <a:ln w="9525">
            <a:noFill/>
            <a:miter lim="800000"/>
            <a:headEnd/>
            <a:tailEnd/>
          </a:ln>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2081" name="Text Box 387"/>
          <p:cNvSpPr txBox="1">
            <a:spLocks noChangeArrowheads="1"/>
          </p:cNvSpPr>
          <p:nvPr/>
        </p:nvSpPr>
        <p:spPr bwMode="auto">
          <a:xfrm>
            <a:off x="5029200" y="2895600"/>
            <a:ext cx="3200400" cy="366713"/>
          </a:xfrm>
          <a:prstGeom prst="rect">
            <a:avLst/>
          </a:prstGeom>
          <a:noFill/>
          <a:ln w="9525">
            <a:noFill/>
            <a:miter lim="800000"/>
            <a:headEnd/>
            <a:tailEnd/>
          </a:ln>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2E49D5"/>
                          </a:solidFill>
                          <a:effectLst/>
                          <a:latin typeface="Arial" charset="0"/>
                          <a:hlinkClick r:id="rId18"/>
                        </a:rPr>
                        <a:t>Dedicatorias</a:t>
                      </a:r>
                      <a:endParaRPr kumimoji="0" lang="es-ES_tradnl" sz="900" b="1" i="0" u="none" strike="noStrike" cap="none" normalizeH="0" baseline="0" dirty="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27"/>
                        </a:rPr>
                        <a:t>Religiosos</a:t>
                      </a:r>
                      <a:endParaRPr kumimoji="0" lang="es-ES_tradnl" sz="900" b="1" i="0" u="none" strike="noStrike" cap="none" normalizeH="0" baseline="0" dirty="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dirty="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2104"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2105" name="Text Box 417"/>
          <p:cNvSpPr txBox="1">
            <a:spLocks noChangeArrowheads="1"/>
          </p:cNvSpPr>
          <p:nvPr/>
        </p:nvSpPr>
        <p:spPr bwMode="auto">
          <a:xfrm>
            <a:off x="152400" y="2362200"/>
            <a:ext cx="9144000" cy="366713"/>
          </a:xfrm>
          <a:prstGeom prst="rect">
            <a:avLst/>
          </a:prstGeom>
          <a:noFill/>
          <a:ln w="9525">
            <a:noFill/>
            <a:miter lim="800000"/>
            <a:headEnd/>
            <a:tailEnd/>
          </a:ln>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ransition advTm="10000"/>
  <p:timing>
    <p:tnLst>
      <p:par>
        <p:cTn id="1" dur="indefinite" restart="never" nodeType="tmRoot"/>
      </p:par>
    </p:tnLst>
  </p:timing>
</p:sld>
</file>

<file path=ppt/theme/theme1.xml><?xml version="1.0" encoding="utf-8"?>
<a:theme xmlns:a="http://schemas.openxmlformats.org/drawingml/2006/main" name="LARISAVAPORSIGNOS_MAY_">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LARISAVAPORSIGNOS_MAY_</Template>
  <TotalTime>406</TotalTime>
  <Words>202</Words>
  <Application>Microsoft PowerPoint</Application>
  <PresentationFormat>Presentación en pantalla (4:3)</PresentationFormat>
  <Paragraphs>65</Paragraphs>
  <Slides>16</Slides>
  <Notes>0</Notes>
  <HiddenSlides>0</HiddenSlides>
  <MMClips>0</MMClips>
  <ScaleCrop>false</ScaleCrop>
  <HeadingPairs>
    <vt:vector size="4" baseType="variant">
      <vt:variant>
        <vt:lpstr>Tema</vt:lpstr>
      </vt:variant>
      <vt:variant>
        <vt:i4>2</vt:i4>
      </vt:variant>
      <vt:variant>
        <vt:lpstr>Títulos de diapositiva</vt:lpstr>
      </vt:variant>
      <vt:variant>
        <vt:i4>16</vt:i4>
      </vt:variant>
    </vt:vector>
  </HeadingPairs>
  <TitlesOfParts>
    <vt:vector size="18" baseType="lpstr">
      <vt:lpstr>LARISAVAPORSIGNOS_MAY_</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Horoscopo con Humor</dc:title>
  <dc:creator>Helen</dc:creator>
  <cp:lastModifiedBy>Eleni</cp:lastModifiedBy>
  <cp:revision>44</cp:revision>
  <dcterms:created xsi:type="dcterms:W3CDTF">2009-05-31T15:34:26Z</dcterms:created>
  <dcterms:modified xsi:type="dcterms:W3CDTF">2013-09-03T22:48:38Z</dcterms:modified>
</cp:coreProperties>
</file>