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306" r:id="rId5"/>
    <p:sldId id="302" r:id="rId6"/>
    <p:sldId id="305" r:id="rId7"/>
    <p:sldId id="279" r:id="rId8"/>
    <p:sldId id="280" r:id="rId9"/>
    <p:sldId id="281" r:id="rId10"/>
    <p:sldId id="282" r:id="rId11"/>
    <p:sldId id="283" r:id="rId12"/>
    <p:sldId id="284" r:id="rId13"/>
    <p:sldId id="304" r:id="rId14"/>
    <p:sldId id="299" r:id="rId15"/>
    <p:sldId id="30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J0zA91tZM0YmT3RSEXfVA==" hashData="r/erZP7Iaca5ddjM5908wWY6KD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6E7"/>
    <a:srgbClr val="FFF1D9"/>
    <a:srgbClr val="F4F0E0"/>
    <a:srgbClr val="FFCCFF"/>
    <a:srgbClr val="65D7FF"/>
    <a:srgbClr val="ABE9FF"/>
    <a:srgbClr val="FFEAAF"/>
    <a:srgbClr val="33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1097140-B27F-4401-8937-97EDB8EA0CE0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2BE3131-B4FD-4C29-B8AC-CD007A2D9FC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847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BC8835F-5936-4FA8-AAE3-B884199B1F87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27DBF69-3707-4FAA-97BF-90F331F7742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237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383C2A3-EF83-41C2-8AB6-D23293834961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24424A5-D387-43A6-BF5D-E2F7ABEBFB4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553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D83A7C5-562F-42CE-AEFD-F80FBD83C2A5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3536445-024B-4C55-BDA9-1DCC4CB37E3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45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603DA28-7BD9-4305-A876-52DC69C1C8DF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66D4609-51C9-480A-9943-001420BB245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44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71A5DA7-2E12-4EA6-9269-BCBC8397E2F2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CB05EBC-4BE0-44D7-A911-F4B68B9DFFB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444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BBA0966-50C8-492E-B468-2095B173B389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4FEA4A1-EBFD-43E4-912E-ED3CA47149B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916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AF206DD-395E-4BD0-AADB-D582161845F3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28BF0DE-1897-4574-A882-219FDBC91C9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86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B338DB0-19E2-4D05-8DFD-D3E87F7417C6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0540E79-167C-4BE1-87A2-B70BF4C0EB9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509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A11B89A-20D7-4F02-A7E4-F3D1020BDBA3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CC5D2A-31D2-4D2E-B00B-06665225E21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220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3E3F6A5-C3F7-4970-9E3D-998CE27DD888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D7CF338-AEFC-422B-B121-721C08E28B9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4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4EFAB-ECCF-471A-AC8F-71628FF4521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82217885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80F1F-F82E-40F6-9B94-DF5E84B22BB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39584688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7C211-0F11-4F30-BD50-D69AC62D324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839712261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2BF5E-E2B3-4C9A-9A31-F57D9EA50AA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47834370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C2D06-5C93-420E-BF2C-ECB248039A2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83916384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6AA09-DF63-4ECD-B0FA-19A5B602DD8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520584898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E1805-0B55-4210-BD84-E36E409BEC9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286334170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9D025-7E72-43A8-A8E5-092A0094E24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65690818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BAA79-9DE9-40A8-BA2C-25E3CA0A104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60857901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D70C7-2DBC-44A0-A6D6-BB23567BF67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20634496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8A76F-2423-47F8-92AE-6C58631A710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311042342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E9E62-95DD-4DCB-AA25-72724D4D6262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292D4-FAD4-4FF4-957C-DEBE2EAE18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769703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DB42F-AEF1-450E-8F06-CA36132C2B81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A6D3E-618D-4D3D-B478-FB3748AA65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7003543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61D19-17A8-432E-819F-7010F97FC486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CA343-697F-47FA-9845-F7E677C646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92596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F2820-4122-4FF2-A8F8-C1B948B5970A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7481C-DD50-408E-A8EA-C274E6F299E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48770141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0181B-1018-4770-BAFA-FAF4E500EE96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4D92A-7C9D-4495-ADBD-26B930731E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4544176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7619F-DE03-4CDA-B144-0616909370ED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81F20-47BE-4BE8-BB30-51689BA7329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5269037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81A83-2A19-4323-8DCB-46895969AC37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09A23-30E0-49A6-B4F5-7B2753507CD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70018829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4A877-FBC3-4981-A716-2D52AEC490FC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D808C-1DBE-4546-BB93-A5E8196B23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343952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9BC39-B000-40D7-9124-164D84B6A29E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200CA-2E8D-4B84-AF26-2C7A7F57BE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437408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4EC36-77F7-48F4-8882-2F72F51A89DD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C6E40-0E09-425B-93F0-98FA77A418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797391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39515-F59D-47B2-8125-9B3D3F31B2B9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D9F90-DD57-4FEA-A723-38273C130D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25794277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06024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103556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66125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93157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734794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034398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233918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811350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744700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794414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71442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0E11035-40AB-4652-853E-03979C593DE0}" type="datetimeFigureOut">
              <a:rPr lang="en-US"/>
              <a:pPr>
                <a:defRPr/>
              </a:pPr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4493536-1CC4-4493-B035-1027E1BE429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E40A844-E4EF-4426-9448-9BF0441BC1E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B942AB-6709-4CF4-A574-7B07C04A3683}" type="datetimeFigureOut">
              <a:rPr lang="es-ES"/>
              <a:pPr>
                <a:defRPr/>
              </a:pPr>
              <a:t>17/04/2015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62EA18-7C60-49BA-B236-7C0996C031F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1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8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0EBD9"/>
            </a:gs>
            <a:gs pos="2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050" name="Picture 2" descr="E:\MAILS\Frases Facebook\970456_591026277615870_86302622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480" y="15086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5949280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54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_______________________</a:t>
            </a:r>
            <a:endParaRPr kumimoji="0" lang="es-MX" sz="5400" b="1" i="0" u="none" strike="noStrike" kern="0" cap="none" spc="0" normalizeH="0" baseline="0" noProof="0" dirty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5" name="Picture 2" descr="C:\Users\capiA\Desktop\Firma   Transparen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201" y="6496660"/>
            <a:ext cx="1338263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38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14:ripple/>
        <p:sndAc>
          <p:stSnd>
            <p:snd r:embed="rId2" name="introrobot-1EMA-1-EMA.wav"/>
          </p:stSnd>
        </p:sndAc>
      </p:transition>
    </mc:Choice>
    <mc:Fallback>
      <p:transition spd="slow" advClick="0" advTm="0">
        <p:fade/>
        <p:sndAc>
          <p:stSnd>
            <p:snd r:embed="rId2" name="introrobot-1EMA-1-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6" name="Picture 18" descr="E:\Multimedia\Imagenes\Joe photo\65dbb3d41d324905dfe0ffa526179c8c54e9fa4bc27d1ba0892ee65e601aa02a - copia 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7" y="0"/>
            <a:ext cx="9127334" cy="685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5" name="Picture 17" descr="E:\Multimedia\Imagenes\Joe photo\65dbb3d41d324905dfe0ffa526179c8c54e9fa4bc27d1ba0892ee65e601aa02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 rot="20900741">
            <a:off x="2098694" y="1064709"/>
            <a:ext cx="4490333" cy="923330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¿ fidelidad ?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4474155" y="6021288"/>
            <a:ext cx="4490333" cy="780115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u="sng" dirty="0" smtClean="0">
                <a:solidFill>
                  <a:srgbClr val="000099"/>
                </a:solidFill>
                <a:latin typeface="Tahoma"/>
                <a:ea typeface="Times New Roman"/>
              </a:rPr>
              <a:t> Anécdotas </a:t>
            </a:r>
            <a:r>
              <a:rPr lang="es-ES" sz="3200" b="1" u="sng" dirty="0">
                <a:solidFill>
                  <a:srgbClr val="000099"/>
                </a:solidFill>
                <a:latin typeface="Tahoma"/>
                <a:ea typeface="Times New Roman"/>
              </a:rPr>
              <a:t>de la </a:t>
            </a:r>
            <a:r>
              <a:rPr lang="es-ES" sz="3200" b="1" u="sng" dirty="0" smtClean="0">
                <a:solidFill>
                  <a:srgbClr val="000099"/>
                </a:solidFill>
                <a:latin typeface="Tahoma"/>
                <a:ea typeface="Times New Roman"/>
              </a:rPr>
              <a:t>vida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496" y="5877272"/>
            <a:ext cx="287771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_______</a:t>
            </a:r>
            <a:endParaRPr lang="es-MX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8306" name="Picture 2" descr="C:\Users\capiA\Desktop\Firma   Transparen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6453336"/>
            <a:ext cx="1338263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38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vortex dir="r"/>
        <p:sndAc>
          <p:stSnd>
            <p:snd r:embed="rId2" name="Ema - Night And Day 1 .wav"/>
          </p:stSnd>
        </p:sndAc>
      </p:transition>
    </mc:Choice>
    <mc:Fallback>
      <p:transition spd="slow" advTm="15000">
        <p:fade/>
        <p:sndAc>
          <p:stSnd>
            <p:snd r:embed="rId2" name="Ema - Night And Day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2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38000">
              <a:schemeClr val="accent1">
                <a:lumMod val="75000"/>
              </a:schemeClr>
            </a:gs>
            <a:gs pos="92000">
              <a:srgbClr val="FFEAA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E:\Multimedia\Imagenes\Joe photo\0fbc8a3540c7910c0ab6e595250f9defa1531f3342c9d74812d04d8789b40d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96752"/>
            <a:ext cx="8647447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E:\Multimedia\Imagenes\Joe photo\2afea6445d6d60efcfeb28bcd9e9bea17aac0bcbce277fcc8c6d19f2b43ce9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88" y="1196752"/>
            <a:ext cx="8675089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1" name="Picture 9" descr="E:\Multimedia\Imagenes\Joe photo\502de88a15febb6bdba6d31588c7bef1c6a914044871a2a415bf639c25831eb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40960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2" name="Picture 10" descr="E:\Multimedia\Imagenes\Joe photo\c9a9d7ac3a8640bd85397935b6179db0fc7479c80f08aca39f2e7647287c77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1196752"/>
            <a:ext cx="8640961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3" name="Picture 11" descr="E:\Multimedia\Imagenes\Joe photo\ImageProxy (27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89" y="1196752"/>
            <a:ext cx="8675089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87624" y="436602"/>
            <a:ext cx="2451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65D7FF"/>
                </a:solidFill>
                <a:latin typeface="Tahoma"/>
                <a:ea typeface="Times New Roman"/>
              </a:rPr>
              <a:t>Yo estaba muy feliz.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43808" y="5805264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Mi novia y yo habíamos andado por mas de un año, y decidimos casarnos.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19" y="436602"/>
            <a:ext cx="86409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ahoma"/>
                <a:ea typeface="Times New Roman"/>
              </a:rPr>
              <a:t>Mis padres nos ayudaron en toda forma posible, mis amigos me apoyaban.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8794" y="5981218"/>
            <a:ext cx="30010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Y mi novia era un sueño.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51517" y="260648"/>
            <a:ext cx="86409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Solo había una cosa que me molestaba mucho, 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y era la mejor amiga de ella.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520" y="5805264"/>
            <a:ext cx="86409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Era inteligente y sexy, y a veces flirteaba conmigo,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lo que me consternaba.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51520" y="260648"/>
            <a:ext cx="86409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Un día, la amiga de mi novia me hablo por teléfono y me pidió</a:t>
            </a:r>
            <a:b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</a:b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que fuera a su casa a ayudarle con la lista de los invitados a la boda.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395963" y="5949280"/>
            <a:ext cx="24965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Así que fui para allá.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1519" y="109081"/>
            <a:ext cx="86409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ahoma"/>
                <a:ea typeface="Times New Roman"/>
              </a:rPr>
              <a:t>Ella estaba sola, y cuando llegue, me susurró que,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ahoma"/>
                <a:ea typeface="Times New Roman"/>
              </a:rPr>
              <a:t>ya que me iba a casar con su mejor amiga, y tomando en cuenta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ahoma"/>
                <a:ea typeface="Times New Roman"/>
              </a:rPr>
              <a:t>que ella tenia ciertos sentimientos y deseos hacia mi persona,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51520" y="5653697"/>
            <a:ext cx="86409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y que ya no podía aguantarse mas, y que antes que me casara 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  y comprometiera mi vida a su mejor amiga, 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quería hacer conmigo el amor una sola vez.</a:t>
            </a: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0"/>
            <a:ext cx="914400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587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omb/>
      </p:transition>
    </mc:Choice>
    <mc:Fallback xmlns="">
      <p:transition spd="slow" advClick="0" advTm="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200"/>
                            </p:stCondLst>
                            <p:childTnLst>
                              <p:par>
                                <p:cTn id="21" presetID="22" presetClass="exit" presetSubtype="4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2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2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800"/>
                            </p:stCondLst>
                            <p:childTnLst>
                              <p:par>
                                <p:cTn id="48" presetID="22" presetClass="exit" presetSubtype="4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4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5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8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6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4800"/>
                            </p:stCondLst>
                            <p:childTnLst>
                              <p:par>
                                <p:cTn id="75" presetID="22" presetClass="exit" presetSubtype="4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7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7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8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31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6800"/>
                            </p:stCondLst>
                            <p:childTnLst>
                              <p:par>
                                <p:cTn id="102" presetID="22" presetClass="exit" presetSubtype="4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0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0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28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9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29" presetID="22" presetClass="exit" presetSubtype="4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3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3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8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20" grpId="0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1196752"/>
            <a:ext cx="4355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¿¿¿¿¿¿ Que podía decir ??????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/>
            </a:r>
            <a:b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</a:b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Estaba totalmente sorprendido, </a:t>
            </a:r>
            <a:endParaRPr lang="es-ES" sz="2000" dirty="0" smtClean="0">
              <a:solidFill>
                <a:srgbClr val="000099"/>
              </a:solidFill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0099"/>
                </a:solidFill>
                <a:latin typeface="Tahoma"/>
                <a:ea typeface="Times New Roman"/>
              </a:rPr>
              <a:t>y </a:t>
            </a: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no pude decir palabra.</a:t>
            </a:r>
          </a:p>
        </p:txBody>
      </p:sp>
      <p:pic>
        <p:nvPicPr>
          <p:cNvPr id="7" name="Picture 6" descr="E:\Multimedia\Imagenes\Joe photo\2aa09d4bc8499211faf8ce107e5e9c9b6bf26f050f1277ac2ad7699c84d21b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833" y="260648"/>
            <a:ext cx="5257639" cy="2880319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rnd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8" name="7 Rectángulo"/>
          <p:cNvSpPr/>
          <p:nvPr/>
        </p:nvSpPr>
        <p:spPr>
          <a:xfrm>
            <a:off x="5220072" y="4149080"/>
            <a:ext cx="392392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000099"/>
                </a:solidFill>
                <a:latin typeface="Tahoma"/>
                <a:ea typeface="Times New Roman"/>
              </a:rPr>
              <a:t>Así que me dijo</a:t>
            </a:r>
            <a:r>
              <a:rPr lang="es-ES" sz="2000" dirty="0" smtClean="0">
                <a:solidFill>
                  <a:srgbClr val="000099"/>
                </a:solidFill>
                <a:latin typeface="Tahoma"/>
                <a:ea typeface="Times New Roman"/>
              </a:rPr>
              <a:t>: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660099"/>
                </a:solidFill>
                <a:latin typeface="Verdana"/>
                <a:ea typeface="Times New Roman"/>
              </a:rPr>
              <a:t/>
            </a:r>
            <a:br>
              <a:rPr lang="es-ES" sz="2000" dirty="0">
                <a:solidFill>
                  <a:srgbClr val="660099"/>
                </a:solidFill>
                <a:latin typeface="Verdana"/>
                <a:ea typeface="Times New Roman"/>
              </a:rPr>
            </a:br>
            <a:r>
              <a:rPr lang="es-ES" sz="2800" dirty="0">
                <a:solidFill>
                  <a:srgbClr val="66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'Iré al cuarto, </a:t>
            </a:r>
            <a:endParaRPr lang="es-ES" sz="2800" dirty="0" smtClean="0">
              <a:solidFill>
                <a:srgbClr val="66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800" dirty="0" smtClean="0">
                <a:solidFill>
                  <a:srgbClr val="66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ES" sz="2800" dirty="0">
                <a:solidFill>
                  <a:srgbClr val="66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si tu lo deseas, </a:t>
            </a:r>
            <a:endParaRPr lang="es-ES" sz="2800" dirty="0" smtClean="0">
              <a:solidFill>
                <a:srgbClr val="66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800" dirty="0" smtClean="0">
                <a:solidFill>
                  <a:srgbClr val="66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entra </a:t>
            </a:r>
            <a:r>
              <a:rPr lang="es-ES" sz="2800" dirty="0">
                <a:solidFill>
                  <a:srgbClr val="66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me tendrás‘.</a:t>
            </a:r>
          </a:p>
        </p:txBody>
      </p:sp>
      <p:pic>
        <p:nvPicPr>
          <p:cNvPr id="9" name="Picture 7" descr="E:\Multimedia\Imagenes\Joe photo\4d79c4be372f4bb4329364a57190f86ccd8bea3e1c271c7768d287e6e7d5d1a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3" y="3068959"/>
            <a:ext cx="5504611" cy="33843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1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C:\Users\capiA\Desktop\escalera con paloma._thum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75" y="116632"/>
            <a:ext cx="4295825" cy="328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11960" y="148478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B0F0"/>
                </a:solidFill>
                <a:latin typeface="Tahoma"/>
                <a:ea typeface="Times New Roman"/>
              </a:rPr>
              <a:t>Admiré </a:t>
            </a: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su maravilloso trasero mecerse </a:t>
            </a:r>
            <a:endParaRPr lang="es-ES" sz="2000" dirty="0" smtClean="0">
              <a:solidFill>
                <a:srgbClr val="00B0F0"/>
              </a:solidFill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B0F0"/>
                </a:solidFill>
                <a:latin typeface="Tahoma"/>
                <a:ea typeface="Times New Roman"/>
              </a:rPr>
              <a:t>al </a:t>
            </a: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subir las </a:t>
            </a:r>
            <a:r>
              <a:rPr lang="es-ES" sz="2000" dirty="0" smtClean="0">
                <a:solidFill>
                  <a:srgbClr val="00B0F0"/>
                </a:solidFill>
                <a:latin typeface="Tahoma"/>
                <a:ea typeface="Times New Roman"/>
              </a:rPr>
              <a:t>escaleras.</a:t>
            </a:r>
            <a:endParaRPr lang="es-ES" sz="2000" dirty="0">
              <a:solidFill>
                <a:srgbClr val="00B0F0"/>
              </a:solidFill>
              <a:latin typeface="Tahoma"/>
              <a:ea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67810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B0F0"/>
                </a:solidFill>
                <a:latin typeface="Tahoma"/>
                <a:ea typeface="Times New Roman"/>
              </a:rPr>
              <a:t>Me </a:t>
            </a: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levante del sillón y estuve así, </a:t>
            </a:r>
            <a:endParaRPr lang="es-ES" sz="2000" dirty="0" smtClean="0">
              <a:solidFill>
                <a:srgbClr val="00B0F0"/>
              </a:solidFill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B0F0"/>
                </a:solidFill>
                <a:latin typeface="Tahoma"/>
                <a:ea typeface="Times New Roman"/>
              </a:rPr>
              <a:t>de </a:t>
            </a:r>
            <a:r>
              <a:rPr lang="es-ES" sz="2000" dirty="0">
                <a:solidFill>
                  <a:srgbClr val="00B0F0"/>
                </a:solidFill>
                <a:latin typeface="Tahoma"/>
                <a:ea typeface="Times New Roman"/>
              </a:rPr>
              <a:t>pie, por un momento.</a:t>
            </a:r>
          </a:p>
        </p:txBody>
      </p:sp>
      <p:pic>
        <p:nvPicPr>
          <p:cNvPr id="31750" name="Picture 6" descr="E:\Multimedia\Imagenes\Joe photo\1dd7f46e47a3f81601b4368604c6b9c98671825492755bc735d7e540e6ce3ff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3016"/>
            <a:ext cx="4267200" cy="273630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zoom dir="in"/>
      </p:transition>
    </mc:Choice>
    <mc:Fallback xmlns="">
      <p:transition spd="slow" advClick="0" advTm="5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200"/>
                            </p:stCondLst>
                            <p:childTnLst>
                              <p:par>
                                <p:cTn id="1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9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19675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Me di vuelta y fui a la puerta principal, la cual abrí, y salí a la calle,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me dirigí a mi carro.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96136" y="4509120"/>
            <a:ext cx="3347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¡¡¡¡¡ Mi novia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estaba afuera !!!!!</a:t>
            </a:r>
            <a:endParaRPr kumimoji="0" lang="es-MX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32772" name="Picture 4" descr="C:\Users\capiA\Desktop\pacer_gif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972063"/>
            <a:ext cx="60483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capiA\Desktop\auto-gif-anima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35896" y="908720"/>
            <a:ext cx="5544616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4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764704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Con lagrimas en los ojos,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/>
                <a:ea typeface="Times New Roman"/>
              </a:rPr>
              <a:t>me abrazo y me dijo: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2038776"/>
            <a:ext cx="4320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'Estoy muy feliz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y orgullosa de ti.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Has pasado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mi pequeña prueba.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No podía tener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a un mejor hombre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como esposo!'</a:t>
            </a:r>
            <a:endParaRPr kumimoji="0" lang="es-MX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Picture 7" descr="C:\Users\capiA\Desktop\gif-animadas-abrazos-1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-243408"/>
            <a:ext cx="7560840" cy="795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over dir="d"/>
      </p:transition>
    </mc:Choice>
    <mc:Fallback xmlns="">
      <p:transition spd="slow" advClick="0" advTm="5000">
        <p:cover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78646" y="1412776"/>
            <a:ext cx="5773674" cy="4221088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Aft>
                <a:spcPts val="0"/>
              </a:spcAft>
            </a:pPr>
            <a:r>
              <a:rPr lang="es-ES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  <a:ea typeface="Times New Roman"/>
              </a:rPr>
              <a:t>Moraleja </a:t>
            </a:r>
            <a:endParaRPr lang="es-MX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  <a:ea typeface="Times New Roman"/>
            </a:endParaRPr>
          </a:p>
        </p:txBody>
      </p:sp>
      <p:pic>
        <p:nvPicPr>
          <p:cNvPr id="34824" name="Picture 8" descr="C:\Users\capiA\Desktop\1374636941093-uncle_sam_mexican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150" y="2144713"/>
            <a:ext cx="2992438" cy="426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400">
              <a:srgbClr val="F0EBD9"/>
            </a:gs>
            <a:gs pos="0">
              <a:srgbClr val="FFFFFF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4235" y="3140968"/>
            <a:ext cx="84962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Times New Roman"/>
              </a:rPr>
              <a:t> ¡¡¡ Siempre deja tus condones en el carro !!!.</a:t>
            </a:r>
            <a:endParaRPr kumimoji="0" lang="es-MX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5846" name="Picture 6" descr="C:\Users\capiA\Desktop\gifs-animados-coche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3546"/>
            <a:ext cx="5004138" cy="292742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7" descr="C:\Users\capiA\Desktop\dem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47665" y="3789040"/>
            <a:ext cx="5986263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400">
              <a:srgbClr val="F0EBD9"/>
            </a:gs>
            <a:gs pos="0">
              <a:srgbClr val="FFFFFF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0476656" y="638132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27" name="Picture 3" descr="E:\MAILS\Frases Facebook\390169_501167259955052_14382945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15343"/>
            <a:ext cx="5760640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3 CuadroTexto"/>
          <p:cNvSpPr txBox="1"/>
          <p:nvPr/>
        </p:nvSpPr>
        <p:spPr>
          <a:xfrm>
            <a:off x="0" y="5949280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54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_______________________</a:t>
            </a:r>
            <a:endParaRPr kumimoji="0" lang="es-MX" sz="5400" b="1" i="0" u="none" strike="noStrike" kern="0" cap="none" spc="0" normalizeH="0" baseline="0" noProof="0" dirty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5" name="Picture 2" descr="C:\Users\capiA\Desktop\Firma   Transparen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201" y="6496660"/>
            <a:ext cx="1338263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220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dissolve/>
      </p:transition>
    </mc:Choice>
    <mc:Fallback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17:16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17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Night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and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day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endParaRPr lang="es-ES" sz="24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dissolve/>
      </p:transition>
    </mc:Choice>
    <mc:Fallback xmlns="">
      <p:transition spd="slow" advClick="0" advTm="2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7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354</Words>
  <Application>Microsoft Office PowerPoint</Application>
  <PresentationFormat>Presentación en pantalla (4:3)</PresentationFormat>
  <Paragraphs>84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 Fidelidad ?</dc:title>
  <dc:creator>Eaglenest</dc:creator>
  <cp:lastModifiedBy>Eaglenest</cp:lastModifiedBy>
  <cp:revision>66</cp:revision>
  <dcterms:created xsi:type="dcterms:W3CDTF">2015-03-21T13:32:37Z</dcterms:created>
  <dcterms:modified xsi:type="dcterms:W3CDTF">2015-04-17T23:24:10Z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