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0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7ay3ZpMCP2vZuLX1Ni2Jw==" hashData="IteuN1VBH7CNc3mI2VRnDreaU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>
        <p:scale>
          <a:sx n="52" d="100"/>
          <a:sy n="52" d="100"/>
        </p:scale>
        <p:origin x="-1632" y="-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12347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60774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10306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4090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3165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14055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75604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43487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74716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9414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82594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933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184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266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690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054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3190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8019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0560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1287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8135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73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052002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663608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03185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436243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45342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7794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77112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18890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63355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586028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14639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7475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53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563888" y="-99392"/>
            <a:ext cx="34724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 err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Fanatico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del futbol</a:t>
            </a:r>
          </a:p>
        </p:txBody>
      </p:sp>
    </p:spTree>
    <p:extLst>
      <p:ext uri="{BB962C8B-B14F-4D97-AF65-F5344CB8AC3E}">
        <p14:creationId xmlns:p14="http://schemas.microsoft.com/office/powerpoint/2010/main" val="1741421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7000">
        <p14:glitter dir="u" pattern="hexagon"/>
        <p:sndAc>
          <p:stSnd>
            <p:snd r:embed="rId2" name="Ema -  1 BRASIL 2014.wav"/>
          </p:stSnd>
        </p:sndAc>
      </p:transition>
    </mc:Choice>
    <mc:Fallback>
      <p:transition spd="slow" advTm="7000">
        <p:fade/>
        <p:sndAc>
          <p:stSnd>
            <p:snd r:embed="rId2" name="Ema -  1 BRASIL 201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5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692696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Un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hombre tenía un asiento en el palco preferencial 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en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el juego final del mundial de Fútbol.  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:\Comprimir\2504_6_orig_palcos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5760640" cy="4267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74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76672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Cuando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 sienta, nota que el asiento de al lado está  vacío,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 le pregunta al hombre sentado en el siguiente asiento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/>
            </a:r>
            <a:b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</a:b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¿Está ocupado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2050" name="Picture 2" descr="E:\Comprimir\th6QR9UN4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72816"/>
            <a:ext cx="5328592" cy="350439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5457998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No, está desocupado.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/>
            </a:r>
            <a:b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</a:b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Oiga, francamente es increíble.</a:t>
            </a:r>
          </a:p>
        </p:txBody>
      </p:sp>
    </p:spTree>
    <p:extLst>
      <p:ext uri="{BB962C8B-B14F-4D97-AF65-F5344CB8AC3E}">
        <p14:creationId xmlns:p14="http://schemas.microsoft.com/office/powerpoint/2010/main" val="11393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fad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3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7667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¿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Quién, en su sano juicio, gasta un dineral 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en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un asiento como éste para la final del mundial, 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el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evento más grande del mundo de los deportes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..!!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 descr="E:\Comprimir\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18150"/>
            <a:ext cx="7573669" cy="435912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71600" y="593998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¿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 no lo usa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...?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86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44008" y="494670"/>
            <a:ext cx="45365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El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hombre lo mira y le dice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Bueno, en realidad el asiento es mío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,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compré hace dos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años.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supone que mi esposa 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me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iba a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acompañar….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Pero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falleció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!!!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9" name="Picture 3" descr="E:\Comprimir\13645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132856"/>
            <a:ext cx="5181705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0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>
        <p:fade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26485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Este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es el primer Mundial en el que no vamos a estar juntos 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desde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que nos casamos en 1982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E:\Comprimir\monedas-brasil-201459_hero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5" y="2141562"/>
            <a:ext cx="5905500" cy="40957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9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937718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Anonadado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, el otro dice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/>
            </a:r>
            <a:b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</a:b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Oh...!!, me apena oír eso, es terrible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6146" name="Picture 2" descr="E:\Comprimir\2566354189_b313f878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4704"/>
            <a:ext cx="4315512" cy="51845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264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340768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¿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Pero, no encontró a nadie que lo acompañe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?...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¿¿Un amigo, un pariente o un vecino para que usara el asiento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...??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2" name="Picture 4" descr="E:\Comprimir\thURH72FF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890" y="2708920"/>
            <a:ext cx="6023446" cy="3152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14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49924" y="3212976"/>
            <a:ext cx="49940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 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No... la verdad que no</a:t>
            </a:r>
            <a:r>
              <a:rPr lang="es-MX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...,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E:\Comprimir\george_clooney_caras_5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6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1719263"/>
            <a:ext cx="476250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78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48680"/>
            <a:ext cx="720080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>
                <a:ln w="11430"/>
                <a:solidFill>
                  <a:srgbClr val="1F497D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 todos están en el velorio .... !!!</a:t>
            </a:r>
            <a:endParaRPr lang="es-MX" sz="3600" b="1" dirty="0">
              <a:ln w="11430"/>
              <a:solidFill>
                <a:srgbClr val="1F497D">
                  <a:lumMod val="75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E:\Comprimir\velorio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1744563"/>
            <a:ext cx="7620000" cy="427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9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0">
              <a:srgbClr val="94B469"/>
            </a:gs>
            <a:gs pos="0">
              <a:srgbClr val="DDEBCF"/>
            </a:gs>
            <a:gs pos="30000">
              <a:srgbClr val="9CB86E"/>
            </a:gs>
            <a:gs pos="100000">
              <a:srgbClr val="156B13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07:44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Brasil 2014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Shakira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39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193</Words>
  <Application>Microsoft Office PowerPoint</Application>
  <PresentationFormat>Presentación en pantalla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1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9</cp:revision>
  <dcterms:created xsi:type="dcterms:W3CDTF">2015-03-21T13:32:37Z</dcterms:created>
  <dcterms:modified xsi:type="dcterms:W3CDTF">2015-03-23T13:56:26Z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