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16" r:id="rId3"/>
    <p:sldId id="406" r:id="rId4"/>
    <p:sldId id="340" r:id="rId5"/>
    <p:sldId id="453" r:id="rId6"/>
    <p:sldId id="451" r:id="rId7"/>
    <p:sldId id="352" r:id="rId8"/>
    <p:sldId id="439" r:id="rId9"/>
    <p:sldId id="354" r:id="rId10"/>
    <p:sldId id="427" r:id="rId11"/>
    <p:sldId id="372" r:id="rId12"/>
    <p:sldId id="438" r:id="rId13"/>
    <p:sldId id="432" r:id="rId14"/>
    <p:sldId id="447" r:id="rId15"/>
    <p:sldId id="430" r:id="rId16"/>
    <p:sldId id="454" r:id="rId17"/>
    <p:sldId id="351" r:id="rId18"/>
    <p:sldId id="423" r:id="rId19"/>
    <p:sldId id="433" r:id="rId20"/>
    <p:sldId id="446" r:id="rId21"/>
    <p:sldId id="407" r:id="rId22"/>
    <p:sldId id="448" r:id="rId23"/>
    <p:sldId id="373" r:id="rId24"/>
    <p:sldId id="357" r:id="rId25"/>
    <p:sldId id="393" r:id="rId26"/>
    <p:sldId id="408" r:id="rId27"/>
    <p:sldId id="444" r:id="rId28"/>
    <p:sldId id="452" r:id="rId29"/>
    <p:sldId id="449" r:id="rId30"/>
    <p:sldId id="379" r:id="rId31"/>
    <p:sldId id="374" r:id="rId32"/>
    <p:sldId id="358" r:id="rId33"/>
    <p:sldId id="386" r:id="rId34"/>
    <p:sldId id="450" r:id="rId35"/>
    <p:sldId id="411" r:id="rId36"/>
    <p:sldId id="435" r:id="rId37"/>
    <p:sldId id="356" r:id="rId38"/>
    <p:sldId id="346" r:id="rId39"/>
    <p:sldId id="442" r:id="rId40"/>
    <p:sldId id="425" r:id="rId41"/>
    <p:sldId id="443" r:id="rId42"/>
    <p:sldId id="441" r:id="rId43"/>
    <p:sldId id="440" r:id="rId44"/>
    <p:sldId id="353" r:id="rId45"/>
    <p:sldId id="409" r:id="rId46"/>
    <p:sldId id="338" r:id="rId47"/>
    <p:sldId id="455" r:id="rId4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af3ZaIHJtNy2R9KVpWrxg" hashData="qLd9pZ2PlMK4PEqt8CrW4Fx2G2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0FFCC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Click="0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195F19-5685-4CD1-8AFE-C94BADD149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E12CF7-F5B5-4461-BD1E-249DE5DE767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4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78632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5572140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357290" y="6072206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214414" y="5000636"/>
            <a:ext cx="2071702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Ritmo de la noche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3500430" y="285728"/>
            <a:ext cx="6143668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¡Eres </a:t>
            </a:r>
          </a:p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un </a:t>
            </a:r>
          </a:p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Manitas! </a:t>
            </a:r>
          </a:p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2</a:t>
            </a:r>
          </a:p>
          <a:p>
            <a:pPr algn="ctr"/>
            <a:endParaRPr lang="es-ES" sz="8800" b="1" kern="10" dirty="0" smtClean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Bernard MT Condensed" pitchFamily="18" charset="0"/>
            </a:endParaRPr>
          </a:p>
        </p:txBody>
      </p:sp>
      <p:pic>
        <p:nvPicPr>
          <p:cNvPr id="18" name="Musique entrainante 2.wav">
            <a:hlinkClick r:id="" action="ppaction://media"/>
          </p:cNvPr>
          <p:cNvPicPr>
            <a:picLocks noRot="1" noChangeAspect="1"/>
          </p:cNvPicPr>
          <p:nvPr>
            <a:wavAudioFile r:embed="rId1" name="Musique entrainante 2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-857288" y="2143116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500034" y="357166"/>
            <a:ext cx="5070024" cy="457203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tifi-playstairwaytoheave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0"/>
            <a:ext cx="6286512" cy="732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-857288" y="785794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Puedes </a:t>
            </a:r>
          </a:p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Arreglar</a:t>
            </a:r>
          </a:p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Todo,</a:t>
            </a:r>
          </a:p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Copia</a:t>
            </a:r>
          </a:p>
          <a:p>
            <a:pPr algn="ctr"/>
            <a:r>
              <a:rPr lang="es-ES" sz="6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 algunos modelos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129013290871361649.jpg"/>
          <p:cNvPicPr>
            <a:picLocks noChangeAspect="1"/>
          </p:cNvPicPr>
          <p:nvPr/>
        </p:nvPicPr>
        <p:blipFill>
          <a:blip r:embed="rId2"/>
          <a:srcRect b="588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Remiendos Caseros fail,wtf"/>
          <p:cNvPicPr>
            <a:picLocks noChangeAspect="1" noChangeArrowheads="1"/>
          </p:cNvPicPr>
          <p:nvPr/>
        </p:nvPicPr>
        <p:blipFill>
          <a:blip r:embed="rId2"/>
          <a:srcRect r="15833" b="13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fail"/>
          <p:cNvPicPr>
            <a:picLocks noChangeAspect="1" noChangeArrowheads="1"/>
          </p:cNvPicPr>
          <p:nvPr/>
        </p:nvPicPr>
        <p:blipFill>
          <a:blip r:embed="rId2"/>
          <a:srcRect r="21250"/>
          <a:stretch>
            <a:fillRect/>
          </a:stretch>
        </p:blipFill>
        <p:spPr bwMode="auto">
          <a:xfrm>
            <a:off x="0" y="0"/>
            <a:ext cx="913963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bonniem-shelfseatin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reparaciones caseras"/>
          <p:cNvPicPr>
            <a:picLocks noChangeAspect="1" noChangeArrowheads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dans-camper.jpg"/>
          <p:cNvPicPr>
            <a:picLocks noChangeAspect="1"/>
          </p:cNvPicPr>
          <p:nvPr/>
        </p:nvPicPr>
        <p:blipFill>
          <a:blip r:embed="rId2"/>
          <a:srcRect b="41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2" descr="fail"/>
          <p:cNvPicPr>
            <a:picLocks noChangeAspect="1" noChangeArrowheads="1"/>
          </p:cNvPicPr>
          <p:nvPr/>
        </p:nvPicPr>
        <p:blipFill>
          <a:blip r:embed="rId2"/>
          <a:srcRect r="16288"/>
          <a:stretch>
            <a:fillRect/>
          </a:stretch>
        </p:blipFill>
        <p:spPr bwMode="auto">
          <a:xfrm>
            <a:off x="0" y="0"/>
            <a:ext cx="9163515" cy="6858000"/>
          </a:xfrm>
          <a:prstGeom prst="rect">
            <a:avLst/>
          </a:prstGeom>
          <a:noFill/>
          <a:ln w="53975">
            <a:solidFill>
              <a:srgbClr val="00FFCC">
                <a:alpha val="98000"/>
              </a:srgbClr>
            </a:solidFill>
          </a:ln>
        </p:spPr>
      </p:pic>
      <p:pic>
        <p:nvPicPr>
          <p:cNvPr id="6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jovinob-jagua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reparaciones caser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715536" cy="730596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Documents and Settings\Dell\Escritorio\there_i_fixed_it_05.jpg"/>
          <p:cNvPicPr>
            <a:picLocks noChangeAspect="1" noChangeArrowheads="1"/>
          </p:cNvPicPr>
          <p:nvPr/>
        </p:nvPicPr>
        <p:blipFill>
          <a:blip r:embed="rId2"/>
          <a:srcRect b="4643"/>
          <a:stretch>
            <a:fillRect/>
          </a:stretch>
        </p:blipFill>
        <p:spPr bwMode="auto">
          <a:xfrm>
            <a:off x="0" y="0"/>
            <a:ext cx="91896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aseras"/>
          <p:cNvPicPr>
            <a:picLocks noChangeAspect="1" noChangeArrowheads="1"/>
          </p:cNvPicPr>
          <p:nvPr/>
        </p:nvPicPr>
        <p:blipFill>
          <a:blip r:embed="rId2"/>
          <a:srcRect l="5000" r="14999"/>
          <a:stretch>
            <a:fillRect/>
          </a:stretch>
        </p:blipFill>
        <p:spPr bwMode="auto">
          <a:xfrm>
            <a:off x="0" y="0"/>
            <a:ext cx="917926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0" descr="WTF"/>
          <p:cNvPicPr>
            <a:picLocks noChangeAspect="1" noChangeArrowheads="1"/>
          </p:cNvPicPr>
          <p:nvPr/>
        </p:nvPicPr>
        <p:blipFill>
          <a:blip r:embed="rId2"/>
          <a:srcRect r="15833"/>
          <a:stretch>
            <a:fillRect/>
          </a:stretch>
        </p:blipFill>
        <p:spPr bwMode="auto">
          <a:xfrm>
            <a:off x="0" y="0"/>
            <a:ext cx="923544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WTF"/>
          <p:cNvPicPr>
            <a:picLocks noChangeAspect="1" noChangeArrowheads="1"/>
          </p:cNvPicPr>
          <p:nvPr/>
        </p:nvPicPr>
        <p:blipFill>
          <a:blip r:embed="rId2"/>
          <a:srcRect r="6250" b="21539"/>
          <a:stretch>
            <a:fillRect/>
          </a:stretch>
        </p:blipFill>
        <p:spPr bwMode="auto">
          <a:xfrm>
            <a:off x="-1" y="0"/>
            <a:ext cx="913984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obc-diytubface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6" descr="reparaciones caseras"/>
          <p:cNvPicPr>
            <a:picLocks noChangeAspect="1" noChangeArrowheads="1"/>
          </p:cNvPicPr>
          <p:nvPr/>
        </p:nvPicPr>
        <p:blipFill>
          <a:blip r:embed="rId2"/>
          <a:srcRect b="4033"/>
          <a:stretch>
            <a:fillRect/>
          </a:stretch>
        </p:blipFill>
        <p:spPr bwMode="auto">
          <a:xfrm>
            <a:off x="4659067" y="0"/>
            <a:ext cx="4484933" cy="6858000"/>
          </a:xfrm>
          <a:prstGeom prst="rect">
            <a:avLst/>
          </a:prstGeom>
          <a:noFill/>
        </p:spPr>
      </p:pic>
      <p:pic>
        <p:nvPicPr>
          <p:cNvPr id="4" name="Picture 4" descr="C:\Documents and Settings\Dell\Escritorio\maceta-reparada.jpg"/>
          <p:cNvPicPr>
            <a:picLocks noChangeAspect="1" noChangeArrowheads="1"/>
          </p:cNvPicPr>
          <p:nvPr/>
        </p:nvPicPr>
        <p:blipFill>
          <a:blip r:embed="rId3"/>
          <a:srcRect b="5377"/>
          <a:stretch>
            <a:fillRect/>
          </a:stretch>
        </p:blipFill>
        <p:spPr bwMode="auto">
          <a:xfrm>
            <a:off x="0" y="0"/>
            <a:ext cx="478152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reparaciones"/>
          <p:cNvPicPr>
            <a:picLocks noChangeAspect="1" noChangeArrowheads="1"/>
          </p:cNvPicPr>
          <p:nvPr/>
        </p:nvPicPr>
        <p:blipFill>
          <a:blip r:embed="rId2"/>
          <a:srcRect r="166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WTF"/>
          <p:cNvPicPr>
            <a:picLocks noChangeAspect="1" noChangeArrowheads="1"/>
          </p:cNvPicPr>
          <p:nvPr/>
        </p:nvPicPr>
        <p:blipFill>
          <a:blip r:embed="rId2"/>
          <a:srcRect r="13334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tifi-windshielddefrost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6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Remiendos Caseros fail,wtf"/>
          <p:cNvPicPr>
            <a:picLocks noChangeAspect="1" noChangeArrowheads="1"/>
          </p:cNvPicPr>
          <p:nvPr/>
        </p:nvPicPr>
        <p:blipFill>
          <a:blip r:embed="rId2"/>
          <a:srcRect r="18750"/>
          <a:stretch>
            <a:fillRect/>
          </a:stretch>
        </p:blipFill>
        <p:spPr bwMode="auto">
          <a:xfrm>
            <a:off x="-1" y="0"/>
            <a:ext cx="92154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lauran-redca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istribution_de_gaz_-_In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richardw-axlerepai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tifi-facethand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5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6" descr="caseras"/>
          <p:cNvPicPr>
            <a:picLocks noChangeAspect="1" noChangeArrowheads="1"/>
          </p:cNvPicPr>
          <p:nvPr/>
        </p:nvPicPr>
        <p:blipFill>
          <a:blip r:embed="rId2"/>
          <a:srcRect r="15278" b="13000"/>
          <a:stretch>
            <a:fillRect/>
          </a:stretch>
        </p:blipFill>
        <p:spPr bwMode="auto">
          <a:xfrm>
            <a:off x="-1" y="0"/>
            <a:ext cx="9316469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Remiendos Caseros fail,wtf"/>
          <p:cNvPicPr>
            <a:picLocks noChangeAspect="1" noChangeArrowheads="1"/>
          </p:cNvPicPr>
          <p:nvPr/>
        </p:nvPicPr>
        <p:blipFill>
          <a:blip r:embed="rId2"/>
          <a:srcRect r="60606"/>
          <a:stretch>
            <a:fillRect/>
          </a:stretch>
        </p:blipFill>
        <p:spPr bwMode="auto">
          <a:xfrm>
            <a:off x="-1" y="0"/>
            <a:ext cx="4987615" cy="6858000"/>
          </a:xfrm>
          <a:prstGeom prst="rect">
            <a:avLst/>
          </a:prstGeom>
          <a:noFill/>
        </p:spPr>
      </p:pic>
      <p:pic>
        <p:nvPicPr>
          <p:cNvPr id="3" name="Picture 13" descr="Remiendos Caseros fail,wtf"/>
          <p:cNvPicPr>
            <a:picLocks noChangeAspect="1" noChangeArrowheads="1"/>
          </p:cNvPicPr>
          <p:nvPr/>
        </p:nvPicPr>
        <p:blipFill>
          <a:blip r:embed="rId2"/>
          <a:srcRect l="45959" r="7260" b="13636"/>
          <a:stretch>
            <a:fillRect/>
          </a:stretch>
        </p:blipFill>
        <p:spPr bwMode="auto">
          <a:xfrm>
            <a:off x="4929190" y="-1"/>
            <a:ext cx="421481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aseras"/>
          <p:cNvPicPr>
            <a:picLocks noChangeAspect="1" noChangeArrowheads="1"/>
          </p:cNvPicPr>
          <p:nvPr/>
        </p:nvPicPr>
        <p:blipFill>
          <a:blip r:embed="rId2"/>
          <a:srcRect r="21250"/>
          <a:stretch>
            <a:fillRect/>
          </a:stretch>
        </p:blipFill>
        <p:spPr bwMode="auto">
          <a:xfrm>
            <a:off x="0" y="0"/>
            <a:ext cx="9139632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mattm-commericalgra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0"/>
            <a:ext cx="4500562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4" descr="reparaciones caser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62500" cy="70009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4" descr="lindal-logflumegetit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57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edwinh-tapedispens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megandstick-hotwater-see-email.jpg"/>
          <p:cNvPicPr>
            <a:picLocks noChangeAspect="1"/>
          </p:cNvPicPr>
          <p:nvPr/>
        </p:nvPicPr>
        <p:blipFill>
          <a:blip r:embed="rId3"/>
          <a:srcRect b="39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Musique entrainante 2.wav">
            <a:hlinkClick r:id="" action="ppaction://media"/>
          </p:cNvPr>
          <p:cNvPicPr>
            <a:picLocks noRot="1" noChangeAspect="1"/>
          </p:cNvPicPr>
          <p:nvPr>
            <a:wavAudioFile r:embed="rId1" name="Musique entrainante 2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-857288" y="2143116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WTF"/>
          <p:cNvPicPr>
            <a:picLocks noChangeAspect="1" noChangeArrowheads="1"/>
          </p:cNvPicPr>
          <p:nvPr/>
        </p:nvPicPr>
        <p:blipFill>
          <a:blip r:embed="rId2"/>
          <a:srcRect r="17500"/>
          <a:stretch>
            <a:fillRect/>
          </a:stretch>
        </p:blipFill>
        <p:spPr bwMode="auto">
          <a:xfrm>
            <a:off x="-1" y="0"/>
            <a:ext cx="913963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vladimirmtoilet.jpg"/>
          <p:cNvPicPr>
            <a:picLocks noChangeAspect="1"/>
          </p:cNvPicPr>
          <p:nvPr/>
        </p:nvPicPr>
        <p:blipFill>
          <a:blip r:embed="rId2"/>
          <a:srcRect b="39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9" descr="reparaciones"/>
          <p:cNvPicPr>
            <a:picLocks noChangeAspect="1" noChangeArrowheads="1"/>
          </p:cNvPicPr>
          <p:nvPr/>
        </p:nvPicPr>
        <p:blipFill>
          <a:blip r:embed="rId2"/>
          <a:srcRect r="8951" b="13541"/>
          <a:stretch>
            <a:fillRect/>
          </a:stretch>
        </p:blipFill>
        <p:spPr bwMode="auto">
          <a:xfrm>
            <a:off x="-214345" y="0"/>
            <a:ext cx="935493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JohnZ-ceilingsuppor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1290122359659007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72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reparaciones caser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reparaciones caser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5408706" cy="7215214"/>
          </a:xfrm>
          <a:prstGeom prst="rect">
            <a:avLst/>
          </a:prstGeom>
          <a:noFill/>
        </p:spPr>
      </p:pic>
      <p:pic>
        <p:nvPicPr>
          <p:cNvPr id="4" name="Picture 21" descr="reparaciones caser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0" y="-214338"/>
            <a:ext cx="4762500" cy="70723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Documents and Settings\Dell\Escritorio\B3088BB8E.jpg"/>
          <p:cNvPicPr>
            <a:picLocks noChangeAspect="1" noChangeArrowheads="1"/>
          </p:cNvPicPr>
          <p:nvPr/>
        </p:nvPicPr>
        <p:blipFill>
          <a:blip r:embed="rId2"/>
          <a:srcRect b="14493"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reparaciones caseras"/>
          <p:cNvPicPr>
            <a:picLocks noChangeAspect="1" noChangeArrowheads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reparaciones caser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7072338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c-screwdoorhand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1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58082" y="428604"/>
            <a:ext cx="1539770" cy="138853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tifi-mmmpringl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929190" y="357166"/>
            <a:ext cx="4214810" cy="3970299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Espero que 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Te sirva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De ayuda</a:t>
            </a:r>
          </a:p>
          <a:p>
            <a:pPr lvl="1" algn="ctr"/>
            <a:endParaRPr lang="es-ES" sz="36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Fuerte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Abrazo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6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14282" y="928670"/>
            <a:ext cx="5572164" cy="502485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¡ERES UN MANITAS!.-2.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¡ERES UN MANITAS!.-2.</Template>
  <TotalTime>1</TotalTime>
  <Words>92</Words>
  <Application>Microsoft Office PowerPoint</Application>
  <PresentationFormat>Presentación en pantalla (4:3)</PresentationFormat>
  <Paragraphs>47</Paragraphs>
  <Slides>46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¡ERES UN MANITAS!.-2.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2013-10-29T14:44:57Z</dcterms:created>
  <dcterms:modified xsi:type="dcterms:W3CDTF">2013-10-29T14:46:10Z</dcterms:modified>
</cp:coreProperties>
</file>