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16" r:id="rId2"/>
    <p:sldId id="427" r:id="rId3"/>
    <p:sldId id="370" r:id="rId4"/>
    <p:sldId id="391" r:id="rId5"/>
    <p:sldId id="369" r:id="rId6"/>
    <p:sldId id="405" r:id="rId7"/>
    <p:sldId id="396" r:id="rId8"/>
    <p:sldId id="404" r:id="rId9"/>
    <p:sldId id="367" r:id="rId10"/>
    <p:sldId id="421" r:id="rId11"/>
    <p:sldId id="368" r:id="rId12"/>
    <p:sldId id="424" r:id="rId13"/>
    <p:sldId id="426" r:id="rId14"/>
    <p:sldId id="431" r:id="rId15"/>
    <p:sldId id="420" r:id="rId16"/>
    <p:sldId id="384" r:id="rId17"/>
    <p:sldId id="412" r:id="rId18"/>
    <p:sldId id="429" r:id="rId19"/>
    <p:sldId id="416" r:id="rId20"/>
    <p:sldId id="363" r:id="rId21"/>
    <p:sldId id="364" r:id="rId22"/>
    <p:sldId id="365" r:id="rId23"/>
    <p:sldId id="341" r:id="rId24"/>
    <p:sldId id="339" r:id="rId25"/>
    <p:sldId id="385" r:id="rId26"/>
    <p:sldId id="401" r:id="rId27"/>
    <p:sldId id="414" r:id="rId28"/>
    <p:sldId id="428" r:id="rId29"/>
    <p:sldId id="381" r:id="rId30"/>
    <p:sldId id="377" r:id="rId31"/>
    <p:sldId id="338" r:id="rId32"/>
    <p:sldId id="315" r:id="rId3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af3ZaIHJtNy2R9KVpWrxg" hashData="qLd9pZ2PlMK4PEqt8CrW4Fx2G2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CC"/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718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Click="0" advTm="7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4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5357826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28596" y="6072206"/>
            <a:ext cx="2071702" cy="369332"/>
          </a:xfrm>
          <a:prstGeom prst="rect">
            <a:avLst/>
          </a:prstGeom>
          <a:solidFill>
            <a:srgbClr val="FF33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Ritmo de la noche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4214810" y="642918"/>
            <a:ext cx="550072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8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Bernard MT Condensed" pitchFamily="18" charset="0"/>
              </a:rPr>
              <a:t>¡Eres </a:t>
            </a:r>
          </a:p>
          <a:p>
            <a:pPr algn="ctr"/>
            <a:r>
              <a:rPr lang="es-ES" sz="8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Bernard MT Condensed" pitchFamily="18" charset="0"/>
              </a:rPr>
              <a:t>un </a:t>
            </a:r>
          </a:p>
          <a:p>
            <a:pPr algn="ctr"/>
            <a:r>
              <a:rPr lang="es-ES" sz="8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Bernard MT Condensed" pitchFamily="18" charset="0"/>
              </a:rPr>
              <a:t>Manitas!</a:t>
            </a:r>
          </a:p>
          <a:p>
            <a:pPr algn="ctr"/>
            <a:endParaRPr lang="es-ES" sz="8800" b="1" kern="10" dirty="0" smtClean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Bernard MT Condensed" pitchFamily="18" charset="0"/>
            </a:endParaRPr>
          </a:p>
        </p:txBody>
      </p:sp>
      <p:pic>
        <p:nvPicPr>
          <p:cNvPr id="18" name="Musique entrainante 2.wav">
            <a:hlinkClick r:id="" action="ppaction://media"/>
          </p:cNvPr>
          <p:cNvPicPr>
            <a:picLocks noRot="1" noChangeAspect="1"/>
          </p:cNvPicPr>
          <p:nvPr>
            <a:wavAudioFile r:embed="rId1" name="Musique entrainante 2.wav"/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-857288" y="2143116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 descr="C:\Documents and Settings\Dell\Escritorio\manitas27ok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flipH="1">
            <a:off x="285720" y="357166"/>
            <a:ext cx="5500726" cy="496043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7" descr="fail"/>
          <p:cNvPicPr>
            <a:picLocks noChangeAspect="1" noChangeArrowheads="1"/>
          </p:cNvPicPr>
          <p:nvPr/>
        </p:nvPicPr>
        <p:blipFill>
          <a:blip r:embed="rId2"/>
          <a:srcRect r="18981"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57224" y="928670"/>
            <a:ext cx="221457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Bernard MT Condensed" pitchFamily="18" charset="0"/>
              </a:rPr>
              <a:t>Puedes </a:t>
            </a:r>
          </a:p>
          <a:p>
            <a:pPr algn="ctr"/>
            <a:r>
              <a:rPr lang="es-ES" sz="4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Bernard MT Condensed" pitchFamily="18" charset="0"/>
              </a:rPr>
              <a:t>Arreglar</a:t>
            </a:r>
          </a:p>
          <a:p>
            <a:pPr algn="ctr"/>
            <a:r>
              <a:rPr lang="es-ES" sz="4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Bernard MT Condensed" pitchFamily="18" charset="0"/>
              </a:rPr>
              <a:t>Todo,</a:t>
            </a:r>
          </a:p>
          <a:p>
            <a:pPr algn="ctr"/>
            <a:r>
              <a:rPr lang="es-ES" sz="4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Bernard MT Condensed" pitchFamily="18" charset="0"/>
              </a:rPr>
              <a:t>Copia algunos modelos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joeg-cardoo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5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picdump_10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8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jgordonac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tifi-broom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5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robinatrik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sunshineh-unsanitaryshowe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keren-sprinkle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1" descr="caseras"/>
          <p:cNvPicPr>
            <a:picLocks noChangeAspect="1" noChangeArrowheads="1"/>
          </p:cNvPicPr>
          <p:nvPr/>
        </p:nvPicPr>
        <p:blipFill>
          <a:blip r:embed="rId2"/>
          <a:srcRect r="53906"/>
          <a:stretch>
            <a:fillRect/>
          </a:stretch>
        </p:blipFill>
        <p:spPr bwMode="auto">
          <a:xfrm>
            <a:off x="0" y="0"/>
            <a:ext cx="4500562" cy="6858000"/>
          </a:xfrm>
          <a:prstGeom prst="rect">
            <a:avLst/>
          </a:prstGeom>
          <a:noFill/>
        </p:spPr>
      </p:pic>
      <p:pic>
        <p:nvPicPr>
          <p:cNvPr id="3" name="Picture 61" descr="caseras"/>
          <p:cNvPicPr>
            <a:picLocks noChangeAspect="1" noChangeArrowheads="1"/>
          </p:cNvPicPr>
          <p:nvPr/>
        </p:nvPicPr>
        <p:blipFill>
          <a:blip r:embed="rId2"/>
          <a:srcRect r="53906"/>
          <a:stretch>
            <a:fillRect/>
          </a:stretch>
        </p:blipFill>
        <p:spPr bwMode="auto">
          <a:xfrm>
            <a:off x="4429124" y="0"/>
            <a:ext cx="471487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jennifers-newcouch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8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reparaciones caser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33234" cy="7072338"/>
          </a:xfrm>
          <a:prstGeom prst="rect">
            <a:avLst/>
          </a:prstGeom>
          <a:noFill/>
        </p:spPr>
      </p:pic>
      <p:pic>
        <p:nvPicPr>
          <p:cNvPr id="3" name="Picture 28" descr="reparaciones caser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857784" cy="714377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reparaciones caseras"/>
          <p:cNvPicPr>
            <a:picLocks noChangeAspect="1" noChangeArrowheads="1"/>
          </p:cNvPicPr>
          <p:nvPr/>
        </p:nvPicPr>
        <p:blipFill>
          <a:blip r:embed="rId2"/>
          <a:srcRect b="5208"/>
          <a:stretch>
            <a:fillRect/>
          </a:stretch>
        </p:blipFill>
        <p:spPr bwMode="auto">
          <a:xfrm>
            <a:off x="0" y="0"/>
            <a:ext cx="924258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reparaciones caseras"/>
          <p:cNvPicPr>
            <a:picLocks noChangeAspect="1" noChangeArrowheads="1"/>
          </p:cNvPicPr>
          <p:nvPr/>
        </p:nvPicPr>
        <p:blipFill>
          <a:blip r:embed="rId2"/>
          <a:srcRect b="5814"/>
          <a:stretch>
            <a:fillRect/>
          </a:stretch>
        </p:blipFill>
        <p:spPr bwMode="auto">
          <a:xfrm>
            <a:off x="0" y="0"/>
            <a:ext cx="928042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BB694E2DD.jpg"/>
          <p:cNvPicPr>
            <a:picLocks noChangeAspect="1" noChangeArrowheads="1"/>
          </p:cNvPicPr>
          <p:nvPr/>
        </p:nvPicPr>
        <p:blipFill>
          <a:blip r:embed="rId2"/>
          <a:srcRect l="39844" b="23958"/>
          <a:stretch>
            <a:fillRect/>
          </a:stretch>
        </p:blipFill>
        <p:spPr bwMode="auto">
          <a:xfrm>
            <a:off x="3643306" y="0"/>
            <a:ext cx="5500694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BB694E2DD.jpg"/>
          <p:cNvPicPr>
            <a:picLocks noChangeAspect="1" noChangeArrowheads="1"/>
          </p:cNvPicPr>
          <p:nvPr/>
        </p:nvPicPr>
        <p:blipFill>
          <a:blip r:embed="rId2"/>
          <a:srcRect l="3320" r="60156"/>
          <a:stretch>
            <a:fillRect/>
          </a:stretch>
        </p:blipFill>
        <p:spPr bwMode="auto">
          <a:xfrm>
            <a:off x="0" y="0"/>
            <a:ext cx="421481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mick-cardboardtrunk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nickg-4wheeli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6" descr="caseras"/>
          <p:cNvPicPr>
            <a:picLocks noChangeAspect="1" noChangeArrowheads="1"/>
          </p:cNvPicPr>
          <p:nvPr/>
        </p:nvPicPr>
        <p:blipFill>
          <a:blip r:embed="rId2"/>
          <a:srcRect r="16428"/>
          <a:stretch>
            <a:fillRect/>
          </a:stretch>
        </p:blipFill>
        <p:spPr bwMode="auto">
          <a:xfrm>
            <a:off x="0" y="0"/>
            <a:ext cx="914811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tifi-toile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42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krisd-waterheate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0" y="0"/>
            <a:ext cx="6286500" cy="713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gregorymcomputerfa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ilgamgbucketsink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12901959783819720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8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hip-gm-almostfourwheels.jpg"/>
          <p:cNvPicPr>
            <a:picLocks noChangeAspect="1"/>
          </p:cNvPicPr>
          <p:nvPr/>
        </p:nvPicPr>
        <p:blipFill>
          <a:blip r:embed="rId2"/>
          <a:srcRect b="3883"/>
          <a:stretch>
            <a:fillRect/>
          </a:stretch>
        </p:blipFill>
        <p:spPr bwMode="auto">
          <a:xfrm>
            <a:off x="0" y="-214338"/>
            <a:ext cx="9572626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maximoa-maximumsecurit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75"/>
            <a:ext cx="91440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stacyb-zipt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tifi-hotwate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8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1" descr="caseras"/>
          <p:cNvPicPr>
            <a:picLocks noChangeAspect="1" noChangeArrowheads="1"/>
          </p:cNvPicPr>
          <p:nvPr/>
        </p:nvPicPr>
        <p:blipFill>
          <a:blip r:embed="rId2"/>
          <a:srcRect b="20833"/>
          <a:stretch>
            <a:fillRect/>
          </a:stretch>
        </p:blipFill>
        <p:spPr bwMode="auto">
          <a:xfrm>
            <a:off x="-571535" y="0"/>
            <a:ext cx="10072758" cy="707233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mariem-volv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8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robs-foglight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Musique entrainante 2.wav">
            <a:hlinkClick r:id="" action="ppaction://media"/>
          </p:cNvPr>
          <p:cNvPicPr>
            <a:picLocks noRot="1" noChangeAspect="1"/>
          </p:cNvPicPr>
          <p:nvPr>
            <a:wavAudioFile r:embed="rId1" name="Musique entrainante 2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4929190" y="357166"/>
            <a:ext cx="4214810" cy="3970299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Espero que 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Te sirva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De ayuda</a:t>
            </a:r>
          </a:p>
          <a:p>
            <a:pPr lvl="1" algn="ctr"/>
            <a:endParaRPr lang="es-ES" sz="3600" b="1" i="1" kern="10" dirty="0" smtClean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Fuerte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Abrazo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16" name="Picture 2" descr="C:\Documents and Settings\Dell\Escritorio\manitas27ok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214282" y="928670"/>
            <a:ext cx="5572164" cy="502485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¡ERES UN MANITAS!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¡ERES UN MANITAS!</Template>
  <TotalTime>1</TotalTime>
  <Words>90</Words>
  <Application>Microsoft Office PowerPoint</Application>
  <PresentationFormat>Presentación en pantalla (4:3)</PresentationFormat>
  <Paragraphs>45</Paragraphs>
  <Slides>32</Slides>
  <Notes>0</Notes>
  <HiddenSlides>0</HiddenSlides>
  <MMClips>2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3" baseType="lpstr">
      <vt:lpstr>¡ERES UN MANITAS!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¡ERES UN MANITAS!</dc:title>
  <dc:creator>JOSE LUIS</dc:creator>
  <cp:lastModifiedBy>JOSE LUIS</cp:lastModifiedBy>
  <cp:revision>1</cp:revision>
  <dcterms:created xsi:type="dcterms:W3CDTF">2013-10-28T15:30:49Z</dcterms:created>
  <dcterms:modified xsi:type="dcterms:W3CDTF">2013-10-28T15:31:56Z</dcterms:modified>
</cp:coreProperties>
</file>