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6"/>
  </p:notesMasterIdLst>
  <p:sldIdLst>
    <p:sldId id="377" r:id="rId3"/>
    <p:sldId id="498" r:id="rId4"/>
    <p:sldId id="499" r:id="rId5"/>
    <p:sldId id="500" r:id="rId6"/>
    <p:sldId id="501" r:id="rId7"/>
    <p:sldId id="502" r:id="rId8"/>
    <p:sldId id="509" r:id="rId9"/>
    <p:sldId id="511" r:id="rId10"/>
    <p:sldId id="512" r:id="rId11"/>
    <p:sldId id="513" r:id="rId12"/>
    <p:sldId id="514" r:id="rId13"/>
    <p:sldId id="515" r:id="rId14"/>
    <p:sldId id="564" r:id="rId15"/>
    <p:sldId id="510" r:id="rId16"/>
    <p:sldId id="516" r:id="rId17"/>
    <p:sldId id="518" r:id="rId18"/>
    <p:sldId id="519" r:id="rId19"/>
    <p:sldId id="520" r:id="rId20"/>
    <p:sldId id="521" r:id="rId21"/>
    <p:sldId id="522" r:id="rId22"/>
    <p:sldId id="523" r:id="rId23"/>
    <p:sldId id="524" r:id="rId24"/>
    <p:sldId id="525" r:id="rId25"/>
    <p:sldId id="526" r:id="rId26"/>
    <p:sldId id="528" r:id="rId27"/>
    <p:sldId id="529" r:id="rId28"/>
    <p:sldId id="530" r:id="rId29"/>
    <p:sldId id="531" r:id="rId30"/>
    <p:sldId id="532" r:id="rId31"/>
    <p:sldId id="534" r:id="rId32"/>
    <p:sldId id="535" r:id="rId33"/>
    <p:sldId id="536" r:id="rId34"/>
    <p:sldId id="537" r:id="rId35"/>
    <p:sldId id="538" r:id="rId36"/>
    <p:sldId id="561" r:id="rId37"/>
    <p:sldId id="560" r:id="rId38"/>
    <p:sldId id="507" r:id="rId39"/>
    <p:sldId id="503" r:id="rId40"/>
    <p:sldId id="505" r:id="rId41"/>
    <p:sldId id="504" r:id="rId42"/>
    <p:sldId id="506" r:id="rId43"/>
    <p:sldId id="508" r:id="rId44"/>
    <p:sldId id="539" r:id="rId45"/>
    <p:sldId id="540" r:id="rId46"/>
    <p:sldId id="541" r:id="rId47"/>
    <p:sldId id="563" r:id="rId48"/>
    <p:sldId id="542" r:id="rId49"/>
    <p:sldId id="543" r:id="rId50"/>
    <p:sldId id="565" r:id="rId51"/>
    <p:sldId id="544" r:id="rId52"/>
    <p:sldId id="562" r:id="rId53"/>
    <p:sldId id="545" r:id="rId54"/>
    <p:sldId id="547" r:id="rId55"/>
    <p:sldId id="566" r:id="rId56"/>
    <p:sldId id="517" r:id="rId57"/>
    <p:sldId id="568" r:id="rId58"/>
    <p:sldId id="567" r:id="rId59"/>
    <p:sldId id="569" r:id="rId60"/>
    <p:sldId id="549" r:id="rId61"/>
    <p:sldId id="550" r:id="rId62"/>
    <p:sldId id="551" r:id="rId63"/>
    <p:sldId id="533" r:id="rId64"/>
    <p:sldId id="552" r:id="rId65"/>
    <p:sldId id="553" r:id="rId66"/>
    <p:sldId id="527" r:id="rId67"/>
    <p:sldId id="556" r:id="rId68"/>
    <p:sldId id="557" r:id="rId69"/>
    <p:sldId id="554" r:id="rId70"/>
    <p:sldId id="546" r:id="rId71"/>
    <p:sldId id="548" r:id="rId72"/>
    <p:sldId id="555" r:id="rId73"/>
    <p:sldId id="378" r:id="rId74"/>
    <p:sldId id="558" r:id="rId75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8wDXi7sKn9y4D0Kzow43Q" hashData="9BPQJt+cS15q7bB2i/CnO8MjQ6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6.jpe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1269663" cy="7632700"/>
          </a:xfrm>
          <a:prstGeom prst="rect">
            <a:avLst/>
          </a:prstGeom>
          <a:noFill/>
        </p:spPr>
      </p:pic>
      <p:pic>
        <p:nvPicPr>
          <p:cNvPr id="21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2733" y="744516"/>
            <a:ext cx="10087211" cy="6281120"/>
          </a:xfrm>
          <a:prstGeom prst="rect">
            <a:avLst/>
          </a:prstGeom>
          <a:noFill/>
          <a:ln w="47625">
            <a:solidFill>
              <a:srgbClr val="FF0000"/>
            </a:solidFill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205675" y="6030928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8485" y="1316020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9857" y="673078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 loop="1">
        <p:snd r:embed="rId2" name="03-enigma-div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40122" y="0"/>
            <a:ext cx="11509785" cy="7898185"/>
          </a:xfrm>
          <a:prstGeom prst="rect">
            <a:avLst/>
          </a:prstGeom>
          <a:noFill/>
        </p:spPr>
      </p:pic>
      <p:pic>
        <p:nvPicPr>
          <p:cNvPr id="22530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171" y="744516"/>
            <a:ext cx="10087211" cy="6281120"/>
          </a:xfrm>
          <a:prstGeom prst="rect">
            <a:avLst/>
          </a:prstGeom>
          <a:noFill/>
          <a:ln w="47625">
            <a:solidFill>
              <a:srgbClr val="FF0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4277509" y="1030268"/>
            <a:ext cx="6088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PÁSALAS  TODAS TÚ 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63855" y="2030400"/>
            <a:ext cx="109553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51911" y="-327054"/>
            <a:ext cx="7143800" cy="8288166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3591" y="-327846"/>
            <a:ext cx="5420518" cy="79605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93485" y="1987669"/>
            <a:ext cx="5634832" cy="3617716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r>
              <a:rPr lang="es-ES" sz="5700" b="1" dirty="0" smtClean="0">
                <a:solidFill>
                  <a:srgbClr val="FF0000"/>
                </a:solidFill>
                <a:latin typeface="Roboto"/>
                <a:cs typeface="Arial" pitchFamily="34" charset="0"/>
              </a:rPr>
              <a:t>Los epitafios </a:t>
            </a:r>
            <a:r>
              <a:rPr lang="es-ES" sz="5700" b="1" dirty="0" err="1" smtClean="0">
                <a:solidFill>
                  <a:srgbClr val="FF0000"/>
                </a:solidFill>
                <a:latin typeface="Roboto"/>
                <a:cs typeface="Arial" pitchFamily="34" charset="0"/>
              </a:rPr>
              <a:t>más</a:t>
            </a:r>
            <a:r>
              <a:rPr lang="es-ES" sz="5700" b="1" dirty="0" smtClean="0">
                <a:solidFill>
                  <a:srgbClr val="FF0000"/>
                </a:solidFill>
                <a:latin typeface="Roboto"/>
                <a:cs typeface="Arial" pitchFamily="34" charset="0"/>
              </a:rPr>
              <a:t> curiosos y divertidos de la historia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emetery-91553_1280_660x3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8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238497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2377172" y="2385209"/>
            <a:ext cx="7829691" cy="380238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just"/>
            <a:r>
              <a:rPr lang="es-ES" sz="2400" b="1" dirty="0">
                <a:solidFill>
                  <a:srgbClr val="FF0000"/>
                </a:solidFill>
                <a:latin typeface="Agency FB" pitchFamily="34" charset="0"/>
              </a:rPr>
              <a:t>Epitafios.</a:t>
            </a:r>
            <a:r>
              <a:rPr lang="es-ES" sz="2400" dirty="0">
                <a:solidFill>
                  <a:srgbClr val="FF0000"/>
                </a:solidFill>
                <a:latin typeface="Agency FB" pitchFamily="34" charset="0"/>
              </a:rPr>
              <a:t> Frases impresas en una lápida, versos originales que resumen nuestra vida y que simbolizan aquello que fuimos. Las personas a las que amamos y el modo en que vivimos. </a:t>
            </a:r>
            <a:r>
              <a:rPr lang="es-ES" sz="2400" dirty="0" smtClean="0">
                <a:solidFill>
                  <a:srgbClr val="FF0000"/>
                </a:solidFill>
                <a:latin typeface="Agency FB" pitchFamily="34" charset="0"/>
              </a:rPr>
              <a:t>Hoy </a:t>
            </a:r>
            <a:r>
              <a:rPr lang="es-ES" sz="2400" dirty="0">
                <a:solidFill>
                  <a:srgbClr val="FF0000"/>
                </a:solidFill>
                <a:latin typeface="Agency FB" pitchFamily="34" charset="0"/>
              </a:rPr>
              <a:t>sólo queremos arrancarte una sonrisa, asombrarte.</a:t>
            </a:r>
          </a:p>
          <a:p>
            <a:pPr algn="just"/>
            <a:r>
              <a:rPr lang="es-ES" sz="2400" dirty="0">
                <a:solidFill>
                  <a:srgbClr val="FF0000"/>
                </a:solidFill>
                <a:latin typeface="Agency FB" pitchFamily="34" charset="0"/>
              </a:rPr>
              <a:t>Porque al fin y al cabo la muerte es esa puerta que todos cruzaremos. Lo importante, es llegar a ella con las espaldas bien llenas de experiencias, de </a:t>
            </a:r>
            <a:r>
              <a:rPr lang="es-ES" sz="2400" b="1" dirty="0">
                <a:solidFill>
                  <a:srgbClr val="FF0000"/>
                </a:solidFill>
                <a:latin typeface="Agency FB" pitchFamily="34" charset="0"/>
              </a:rPr>
              <a:t>satisfacción y felicidad</a:t>
            </a:r>
            <a:r>
              <a:rPr lang="es-ES" sz="2400" dirty="0">
                <a:solidFill>
                  <a:srgbClr val="FF0000"/>
                </a:solidFill>
                <a:latin typeface="Agency FB" pitchFamily="34" charset="0"/>
              </a:rPr>
              <a:t> por una larga vida bien aprovechada. Dejar un epitafio será una elección propia, ahí donde grabar en piedra unas palabras originales tal y como hicieron todos estos personajes.</a:t>
            </a:r>
          </a:p>
          <a:p>
            <a:pPr algn="just"/>
            <a:r>
              <a:rPr lang="es-ES" sz="2400" dirty="0">
                <a:solidFill>
                  <a:srgbClr val="FF0000"/>
                </a:solidFill>
                <a:latin typeface="Agency FB" pitchFamily="34" charset="0"/>
              </a:rPr>
              <a:t>Descúbrelas con nosotros, seguro que son de tu agrado…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graveyard-381095_1280_660x3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8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528230" y="238497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4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0634" y="795052"/>
            <a:ext cx="8820097" cy="59736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sJ1Qy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58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4" descr="Resultado de imagen de sin miedo a 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409" y="636036"/>
            <a:ext cx="5021032" cy="628112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8742" y="636036"/>
            <a:ext cx="5150585" cy="62811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904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5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4768" y="477020"/>
            <a:ext cx="7924037" cy="66637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225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7042" name="Picture 2" descr="Resultado de imagen de EPITAFIOS FAM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9923" y="1101706"/>
            <a:ext cx="9394618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0633" y="1192591"/>
            <a:ext cx="8475100" cy="54860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2" descr="C:\Users\Jose Luis\Desktop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8902" y="556528"/>
            <a:ext cx="7659903" cy="65553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9576" y="636036"/>
            <a:ext cx="4850014" cy="6360628"/>
          </a:xfrm>
          <a:prstGeom prst="rect">
            <a:avLst/>
          </a:prstGeom>
          <a:noFill/>
        </p:spPr>
      </p:pic>
      <p:pic>
        <p:nvPicPr>
          <p:cNvPr id="5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991625" cy="7632700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9409" y="0"/>
            <a:ext cx="342025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488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2" descr="1SVQOmo"/>
          <p:cNvPicPr>
            <a:picLocks noChangeAspect="1" noChangeArrowheads="1"/>
          </p:cNvPicPr>
          <p:nvPr/>
        </p:nvPicPr>
        <p:blipFill>
          <a:blip r:embed="rId2"/>
          <a:srcRect l="14400" r="14799"/>
          <a:stretch>
            <a:fillRect/>
          </a:stretch>
        </p:blipFill>
        <p:spPr bwMode="auto">
          <a:xfrm>
            <a:off x="1056499" y="556528"/>
            <a:ext cx="9508122" cy="65196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77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2" descr="wMBKNz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5441" y="795052"/>
            <a:ext cx="5106602" cy="6160904"/>
          </a:xfrm>
          <a:prstGeom prst="rect">
            <a:avLst/>
          </a:prstGeom>
          <a:noFill/>
        </p:spPr>
      </p:pic>
      <p:pic>
        <p:nvPicPr>
          <p:cNvPr id="5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5777708" cy="7632700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6270" y="0"/>
            <a:ext cx="556339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kPzcS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0846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pic>
        <p:nvPicPr>
          <p:cNvPr id="4" name="Picture 2" descr="C:\Users\Jose Luis\Desktop\20384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64" y="795052"/>
            <a:ext cx="9648695" cy="580407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6" name="Picture 2" descr="15A8ex1"/>
          <p:cNvPicPr>
            <a:picLocks noChangeAspect="1" noChangeArrowheads="1"/>
          </p:cNvPicPr>
          <p:nvPr/>
        </p:nvPicPr>
        <p:blipFill>
          <a:blip r:embed="rId2"/>
          <a:srcRect l="12000" r="12399"/>
          <a:stretch>
            <a:fillRect/>
          </a:stretch>
        </p:blipFill>
        <p:spPr bwMode="auto">
          <a:xfrm>
            <a:off x="1408678" y="954067"/>
            <a:ext cx="8540351" cy="5843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5216" y="715544"/>
            <a:ext cx="5959960" cy="63606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3710" y="715545"/>
            <a:ext cx="4226153" cy="6249319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5777708" cy="7632700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7707" y="0"/>
            <a:ext cx="549195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2195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C:\Users\Jose Luis\Desktop\lap6_gallery_image_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409" y="795052"/>
            <a:ext cx="9745466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0634" y="795053"/>
            <a:ext cx="8716398" cy="59034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l="14610" r="14772"/>
          <a:stretch>
            <a:fillRect/>
          </a:stretch>
        </p:blipFill>
        <p:spPr bwMode="auto">
          <a:xfrm>
            <a:off x="968454" y="477021"/>
            <a:ext cx="9156665" cy="67163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7" name="Picture 2" descr="C:\Users\Jose Luis\Desktop\lap5_gallery_image_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64" y="874559"/>
            <a:ext cx="9905043" cy="59630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454" y="874560"/>
            <a:ext cx="9383994" cy="56450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419857" y="530202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39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8551" y="1030267"/>
            <a:ext cx="8572560" cy="58721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6" name="Picture 2" descr="Resultado de imagen de lapidas grac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1360" y="815954"/>
            <a:ext cx="9494723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2817396" y="1987669"/>
            <a:ext cx="7307704" cy="4910377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just"/>
            <a:r>
              <a:rPr lang="es-ES" sz="4800" dirty="0">
                <a:solidFill>
                  <a:srgbClr val="FFCC00"/>
                </a:solidFill>
                <a:latin typeface="Agency FB" pitchFamily="34" charset="0"/>
              </a:rPr>
              <a:t>Epitafios de personajes famosos</a:t>
            </a: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1.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 “Aquí yace 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Molière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, el rey de los actores. En estos momentos hace de muerto y de verdad que lo hace bien”. Epitafio de 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Molière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.</a:t>
            </a:r>
            <a:endParaRPr lang="es-ES" sz="2400" dirty="0">
              <a:solidFill>
                <a:srgbClr val="FFCC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2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. “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The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 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End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”. Epitafio de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 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Buster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 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Keaton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.</a:t>
            </a: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3.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 “Si no viví más, fue por que no me dio tiempo”. 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Epitafio del Marqués de 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Sade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.</a:t>
            </a:r>
            <a:endParaRPr lang="es-ES" sz="2400" dirty="0">
              <a:solidFill>
                <a:srgbClr val="FFCC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4.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 “Cerca de este lugar reposan los restos de un ser que poseyó la belleza sin la vanidad, la fuerza sin la insolencia, el valor sin la ferocidad, y todas las virtudes del hombre sin sus vicios. Este elogio, que constituiría una absurda lisonja si estuviera escrito sobre cenizas humanas, no es más que un justo tributo a la memoria de 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Boatswain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”. Este epitafio lo eligió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 Lord Byron para su perro “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Boatswain</a:t>
            </a:r>
            <a:r>
              <a:rPr lang="es-ES" sz="2400" b="1" dirty="0" smtClean="0">
                <a:solidFill>
                  <a:srgbClr val="FFCC00"/>
                </a:solidFill>
                <a:latin typeface="Agency FB" pitchFamily="34" charset="0"/>
              </a:rPr>
              <a:t>”,</a:t>
            </a:r>
            <a:endParaRPr lang="es-ES" sz="2400" dirty="0" smtClean="0">
              <a:solidFill>
                <a:srgbClr val="FFCC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mystery-157015_1280_660x3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33837" cy="7632700"/>
          </a:xfrm>
          <a:prstGeom prst="rect">
            <a:avLst/>
          </a:prstGeom>
          <a:noFill/>
        </p:spPr>
      </p:pic>
      <p:pic>
        <p:nvPicPr>
          <p:cNvPr id="3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849145" cy="7632700"/>
          </a:xfrm>
          <a:prstGeom prst="rect">
            <a:avLst/>
          </a:prstGeom>
          <a:noFill/>
        </p:spPr>
      </p:pic>
      <p:pic>
        <p:nvPicPr>
          <p:cNvPr id="4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0583" y="0"/>
            <a:ext cx="5709513" cy="76505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440185" y="318005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2377172" y="1987669"/>
            <a:ext cx="7747928" cy="4910377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6.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 “No es que yo fuera superior, es que los demás eran inferiores”. 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Epitafio de 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Orson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 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Welles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.</a:t>
            </a:r>
            <a:endParaRPr lang="es-ES" sz="2400" dirty="0">
              <a:solidFill>
                <a:srgbClr val="FFCC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7.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 “Si queréis los mayores elogios, moríos”. 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Enrique 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Jardiel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 Poncela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. Y vale la pena cumplir la recomendación que una vez nos sugirió: NO sigas la luz al final del túnel, aprende de mi ejemplo”</a:t>
            </a: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8. 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“Soy escritor, pero nadie es perfecto”. 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Epitafio de Billy 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Wilder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.</a:t>
            </a:r>
            <a:endParaRPr lang="es-ES" sz="2400" dirty="0">
              <a:solidFill>
                <a:srgbClr val="FFCC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9. 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“Disculpe que no me levante” </a:t>
            </a:r>
            <a:r>
              <a:rPr lang="es-ES" sz="2400" b="1" dirty="0" err="1">
                <a:solidFill>
                  <a:srgbClr val="FFCC00"/>
                </a:solidFill>
                <a:latin typeface="Agency FB" pitchFamily="34" charset="0"/>
              </a:rPr>
              <a:t>Groucho</a:t>
            </a:r>
            <a:r>
              <a:rPr lang="es-ES" sz="2400" b="1" dirty="0">
                <a:solidFill>
                  <a:srgbClr val="FFCC00"/>
                </a:solidFill>
                <a:latin typeface="Agency FB" pitchFamily="34" charset="0"/>
              </a:rPr>
              <a:t> Marx. 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Aquí tenemos que hacer una aclaración. Sin lugar a dudas, este es uno de los epitafios más famosos, pero en realidad, no hay ninguna frase en la tumba de 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Groucho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 Marx en el 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Eden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 Memorial Park de San Fernando, Los </a:t>
            </a:r>
            <a:r>
              <a:rPr lang="es-ES" sz="2400" dirty="0" err="1">
                <a:solidFill>
                  <a:srgbClr val="FFCC00"/>
                </a:solidFill>
                <a:latin typeface="Agency FB" pitchFamily="34" charset="0"/>
              </a:rPr>
              <a:t>Angeles</a:t>
            </a:r>
            <a:r>
              <a:rPr lang="es-ES" sz="2400" dirty="0">
                <a:solidFill>
                  <a:srgbClr val="FFCC00"/>
                </a:solidFill>
                <a:latin typeface="Agency FB" pitchFamily="34" charset="0"/>
              </a:rPr>
              <a:t>. Ninguna. Sólo está su nombre, las fechas de su nacimiento y muerte (1890-1977) y una estrella de David. Este epitafio lo pensó para sí mismo, al igual que se inventó otro para su suegra: “Hip, Hip, Hurra”.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238497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634435" y="2387590"/>
            <a:ext cx="7747928" cy="4171713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just"/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10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.  “Estoy listo para encontrarme con mi creador. Si mi creador está listo para encontrarse conmigo es otra cosa”. 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Epitafio de </a:t>
            </a:r>
            <a:r>
              <a:rPr lang="es-ES" sz="2400" b="1" dirty="0" err="1">
                <a:solidFill>
                  <a:srgbClr val="FFC000"/>
                </a:solidFill>
                <a:latin typeface="Agency FB" pitchFamily="34" charset="0"/>
              </a:rPr>
              <a:t>Winston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 Churchill.</a:t>
            </a:r>
            <a:endParaRPr lang="es-ES" sz="2400" dirty="0">
              <a:solidFill>
                <a:srgbClr val="FFC0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11.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“Eso es todo, amigos” , </a:t>
            </a:r>
            <a:r>
              <a:rPr lang="es-ES" sz="2400" b="1" dirty="0" err="1">
                <a:solidFill>
                  <a:srgbClr val="FFC000"/>
                </a:solidFill>
                <a:latin typeface="Agency FB" pitchFamily="34" charset="0"/>
              </a:rPr>
              <a:t>Mel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 </a:t>
            </a:r>
            <a:r>
              <a:rPr lang="es-ES" sz="2400" b="1" dirty="0" err="1">
                <a:solidFill>
                  <a:srgbClr val="FFC000"/>
                </a:solidFill>
                <a:latin typeface="Agency FB" pitchFamily="34" charset="0"/>
              </a:rPr>
              <a:t>Blanc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el actor que le prestaba su voz a </a:t>
            </a:r>
            <a:r>
              <a:rPr lang="es-ES" sz="2400" dirty="0" err="1">
                <a:solidFill>
                  <a:srgbClr val="FFC000"/>
                </a:solidFill>
                <a:latin typeface="Agency FB" pitchFamily="34" charset="0"/>
              </a:rPr>
              <a:t>Bugs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 </a:t>
            </a:r>
            <a:r>
              <a:rPr lang="es-ES" sz="2400" dirty="0" err="1">
                <a:solidFill>
                  <a:srgbClr val="FFC000"/>
                </a:solidFill>
                <a:latin typeface="Agency FB" pitchFamily="34" charset="0"/>
              </a:rPr>
              <a:t>Bunny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.</a:t>
            </a:r>
          </a:p>
          <a:p>
            <a:pPr algn="just"/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12.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“Estoy aquí, en el último escalón de mi vida.”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 Marlene </a:t>
            </a:r>
            <a:r>
              <a:rPr lang="es-ES" sz="2400" b="1" dirty="0" err="1">
                <a:solidFill>
                  <a:srgbClr val="FFC000"/>
                </a:solidFill>
                <a:latin typeface="Agency FB" pitchFamily="34" charset="0"/>
              </a:rPr>
              <a:t>Dietrich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.</a:t>
            </a:r>
            <a:endParaRPr lang="es-ES" sz="2400" dirty="0">
              <a:solidFill>
                <a:srgbClr val="FFC0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13.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“Feo, fuerte y formal” 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 John Wayne.</a:t>
            </a:r>
            <a:endParaRPr lang="es-ES" sz="2400" dirty="0">
              <a:solidFill>
                <a:srgbClr val="FFC000"/>
              </a:solidFill>
              <a:latin typeface="Agency FB" pitchFamily="34" charset="0"/>
            </a:endParaRPr>
          </a:p>
          <a:p>
            <a:pPr algn="just"/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14. 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Aquí yace el cuerpo de 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Jonathan </a:t>
            </a:r>
            <a:r>
              <a:rPr lang="es-ES" sz="2400" b="1" dirty="0" err="1">
                <a:solidFill>
                  <a:srgbClr val="FFC000"/>
                </a:solidFill>
                <a:latin typeface="Agency FB" pitchFamily="34" charset="0"/>
              </a:rPr>
              <a:t>Swift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,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deán de esta catedral, en un lugar en que la ardiente indignación no puede ya lacerar su corazón. Ve, viajero, e intenta imitar a un hombre que fue un irreductible defensor de la libertad”.</a:t>
            </a:r>
          </a:p>
          <a:p>
            <a:pPr algn="just"/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15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“Estuve borracho muchos años, después me morí”.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 Francis Scott </a:t>
            </a:r>
            <a:r>
              <a:rPr lang="es-ES" sz="2400" b="1" dirty="0" err="1">
                <a:solidFill>
                  <a:srgbClr val="FFC000"/>
                </a:solidFill>
                <a:latin typeface="Agency FB" pitchFamily="34" charset="0"/>
              </a:rPr>
              <a:t>Fitzgerald</a:t>
            </a:r>
            <a:endParaRPr lang="es-ES" sz="2400" dirty="0">
              <a:solidFill>
                <a:srgbClr val="FFC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 dirty="0"/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528230" y="238497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634435" y="2530466"/>
            <a:ext cx="7733182" cy="380238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just"/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Terminamos con uno de los epitafios más curiosos de la historia. El que 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William Shakespeare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pensó para sí mismo y que, de algún modo, se alza como un elegante desafío que esperemos nadie se atreva a cumplir. Su tumba está en la iglesia de la Santísima Trinidad de Stratford, y tiene el siguiente epitafio:</a:t>
            </a:r>
          </a:p>
          <a:p>
            <a:pPr algn="just"/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Buen amigo, por Jesús, </a:t>
            </a:r>
            <a:r>
              <a:rPr lang="es-ES" sz="2400" dirty="0" err="1" smtClean="0">
                <a:solidFill>
                  <a:srgbClr val="FFC000"/>
                </a:solidFill>
                <a:latin typeface="Agency FB" pitchFamily="34" charset="0"/>
              </a:rPr>
              <a:t>abstentede</a:t>
            </a:r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 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cavar el polvo aquí encerrado.</a:t>
            </a:r>
            <a:br>
              <a:rPr lang="es-ES" sz="2400" dirty="0">
                <a:solidFill>
                  <a:srgbClr val="FFC000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Bendito sea el hombre que respete estas </a:t>
            </a:r>
            <a:r>
              <a:rPr lang="es-ES" sz="2400" dirty="0" err="1" smtClean="0">
                <a:solidFill>
                  <a:srgbClr val="FFC000"/>
                </a:solidFill>
                <a:latin typeface="Agency FB" pitchFamily="34" charset="0"/>
              </a:rPr>
              <a:t>piedrasy</a:t>
            </a:r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 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maldito el que remueva mis huesos.</a:t>
            </a:r>
          </a:p>
          <a:p>
            <a:pPr algn="just"/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Y ahora dinos ¿Qué </a:t>
            </a:r>
            <a:r>
              <a:rPr lang="es-ES" sz="2400" b="1" dirty="0">
                <a:solidFill>
                  <a:srgbClr val="FFC000"/>
                </a:solidFill>
                <a:latin typeface="Agency FB" pitchFamily="34" charset="0"/>
              </a:rPr>
              <a:t>epitafio</a:t>
            </a:r>
            <a:r>
              <a:rPr lang="es-ES" sz="2400" dirty="0">
                <a:solidFill>
                  <a:srgbClr val="FFC000"/>
                </a:solidFill>
                <a:latin typeface="Agency FB" pitchFamily="34" charset="0"/>
              </a:rPr>
              <a:t> elegirías para ti, cuando dentro de 100 años y después de una vida plena debas pensar ya en esa lápida? 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238497"/>
            <a:ext cx="10471395" cy="6971906"/>
          </a:xfrm>
          <a:prstGeom prst="rect">
            <a:avLst/>
          </a:prstGeom>
          <a:solidFill>
            <a:srgbClr val="0000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905441" y="1987670"/>
            <a:ext cx="5722916" cy="3710049"/>
          </a:xfrm>
          <a:prstGeom prst="rect">
            <a:avLst/>
          </a:prstGeom>
          <a:noFill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7800" b="1" spc="59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EPITAFIO </a:t>
            </a:r>
          </a:p>
          <a:p>
            <a:pPr algn="ctr"/>
            <a:r>
              <a:rPr lang="es-ES" sz="7800" b="1" spc="59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 </a:t>
            </a:r>
          </a:p>
          <a:p>
            <a:pPr algn="ctr"/>
            <a:r>
              <a:rPr lang="es-ES" sz="7800" b="1" spc="59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FAMOSOS</a:t>
            </a:r>
            <a:endParaRPr lang="es-ES" sz="7800" b="1" spc="59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6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849145" cy="7632700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9145" y="0"/>
            <a:ext cx="584914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320" y="795052"/>
            <a:ext cx="9871568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409" y="874560"/>
            <a:ext cx="9508845" cy="58835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1924" name="Picture 4" descr="Resultado de imagen de EPITAFIOS FAM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9989" y="673078"/>
            <a:ext cx="8286808" cy="622194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454" y="715544"/>
            <a:ext cx="9332755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60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1361" y="958830"/>
            <a:ext cx="9401389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76937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2946" name="Picture 2" descr="Resultado de imagen de EPITAFIOS FAM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4237" y="958830"/>
            <a:ext cx="9001189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454" y="556528"/>
            <a:ext cx="9391386" cy="63605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93486" y="636037"/>
            <a:ext cx="4666377" cy="63673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90114" name="Picture 2" descr="Resultado de imagen de EPITAFIOS FAM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814" y="387326"/>
            <a:ext cx="4259139" cy="686870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ultado de imagen de placas de tumba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903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8066" name="Picture 2" descr="Resultado de imagen de EPITAFIOS FAM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4369" y="673078"/>
            <a:ext cx="6429420" cy="64294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89090" name="Picture 2" descr="martin_luther_king_jr_tombstone-118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2799" y="744516"/>
            <a:ext cx="9215503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491295" y="387326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91138" name="Picture 2" descr="tumba-jin-morri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0055" y="601640"/>
            <a:ext cx="7072362" cy="62590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9576" y="477021"/>
            <a:ext cx="4930512" cy="66786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88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93486" y="715544"/>
            <a:ext cx="5084591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1863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b="15053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6276" y="3801755"/>
            <a:ext cx="4842467" cy="3274417"/>
          </a:xfrm>
          <a:prstGeom prst="rect">
            <a:avLst/>
          </a:prstGeom>
          <a:noFill/>
        </p:spPr>
      </p:pic>
      <p:pic>
        <p:nvPicPr>
          <p:cNvPr id="6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4607" y="556529"/>
            <a:ext cx="5429392" cy="367721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endParaRPr lang="es-ES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28230" y="397514"/>
            <a:ext cx="10301248" cy="6837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009" tIns="54004" rIns="108009" bIns="54004" anchor="ctr"/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endParaRPr lang="es-ES" b="1" dirty="0" smtClean="0">
              <a:solidFill>
                <a:srgbClr val="FFC000"/>
              </a:solidFill>
              <a:latin typeface="Roboto"/>
              <a:cs typeface="Arial" pitchFamily="34" charset="0"/>
            </a:endParaRPr>
          </a:p>
        </p:txBody>
      </p:sp>
      <p:pic>
        <p:nvPicPr>
          <p:cNvPr id="5" name="Picture 4" descr="Epitafios de los fam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4383" y="1192591"/>
            <a:ext cx="5665658" cy="5486042"/>
          </a:xfrm>
          <a:prstGeom prst="rect">
            <a:avLst/>
          </a:prstGeom>
          <a:noFill/>
        </p:spPr>
      </p:pic>
      <p:pic>
        <p:nvPicPr>
          <p:cNvPr id="6" name="Picture 2" descr="http://st-listas.20minutos.es/images/2010-03/200408/2185182_640px.jpg?12683870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319" y="715544"/>
            <a:ext cx="3536328" cy="302129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56499" y="5804047"/>
            <a:ext cx="2921941" cy="663061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fontAlgn="base"/>
            <a:r>
              <a:rPr lang="es-ES" b="1" dirty="0" smtClean="0">
                <a:solidFill>
                  <a:srgbClr val="FF0000"/>
                </a:solidFill>
              </a:rPr>
              <a:t>Perdonen que no me levante </a:t>
            </a:r>
            <a:r>
              <a:rPr lang="es-ES" b="1" dirty="0" err="1" smtClean="0">
                <a:solidFill>
                  <a:srgbClr val="FF0000"/>
                </a:solidFill>
              </a:rPr>
              <a:t>Grouxo</a:t>
            </a:r>
            <a:r>
              <a:rPr lang="es-ES" b="1" dirty="0" smtClean="0">
                <a:solidFill>
                  <a:srgbClr val="FF0000"/>
                </a:solidFill>
              </a:rPr>
              <a:t> Marx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77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epitafios cele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0818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26 de febrero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19:33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PITAFIOS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EPITAFIOS.</Template>
  <TotalTime>5</TotalTime>
  <Words>84</Words>
  <Application>Microsoft Office PowerPoint</Application>
  <PresentationFormat>Personalizado</PresentationFormat>
  <Paragraphs>36</Paragraphs>
  <Slides>73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EPITAFIOS.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2017-02-26T18:33:41Z</dcterms:created>
  <dcterms:modified xsi:type="dcterms:W3CDTF">2017-02-26T18:39:37Z</dcterms:modified>
</cp:coreProperties>
</file>