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5" r:id="rId1"/>
    <p:sldMasterId id="2147485117" r:id="rId2"/>
  </p:sldMasterIdLst>
  <p:notesMasterIdLst>
    <p:notesMasterId r:id="rId14"/>
  </p:notesMasterIdLst>
  <p:sldIdLst>
    <p:sldId id="475" r:id="rId3"/>
    <p:sldId id="476" r:id="rId4"/>
    <p:sldId id="477" r:id="rId5"/>
    <p:sldId id="494" r:id="rId6"/>
    <p:sldId id="479" r:id="rId7"/>
    <p:sldId id="480" r:id="rId8"/>
    <p:sldId id="481" r:id="rId9"/>
    <p:sldId id="493" r:id="rId10"/>
    <p:sldId id="491" r:id="rId11"/>
    <p:sldId id="492" r:id="rId12"/>
    <p:sldId id="440" r:id="rId1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vN5OSa0o8q6apI8Aq/9mw==" hashData="VMj1TlzvaGJEQ/gcdKH2RMpLMa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996600"/>
    <a:srgbClr val="C35D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3471" autoAdjust="0"/>
    <p:restoredTop sz="98958" autoAdjust="0"/>
  </p:normalViewPr>
  <p:slideViewPr>
    <p:cSldViewPr showGuides="1">
      <p:cViewPr varScale="1">
        <p:scale>
          <a:sx n="71" d="100"/>
          <a:sy n="71" d="100"/>
        </p:scale>
        <p:origin x="-109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C1B39B9-41DC-40E8-9C40-300AE565BC7F}" type="datetimeFigureOut">
              <a:rPr lang="es-MX"/>
              <a:pPr>
                <a:defRPr/>
              </a:pPr>
              <a:t>02/07/2015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AFF0FC9-4327-4E2C-BF36-C64020748DFA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054635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675484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2019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1481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257546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995433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1228520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848644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732776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002304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751854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0839279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21DCC-CAC6-4894-89AE-5C10E4686C15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02/07/2015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E45EF-8871-4F57-AAD1-D4B4C30A7D7B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76164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21DCC-CAC6-4894-89AE-5C10E4686C15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02/07/2015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E45EF-8871-4F57-AAD1-D4B4C30A7D7B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55929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21DCC-CAC6-4894-89AE-5C10E4686C15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02/07/2015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E45EF-8871-4F57-AAD1-D4B4C30A7D7B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46960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21DCC-CAC6-4894-89AE-5C10E4686C15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02/07/2015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E45EF-8871-4F57-AAD1-D4B4C30A7D7B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88455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21DCC-CAC6-4894-89AE-5C10E4686C15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02/07/2015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E45EF-8871-4F57-AAD1-D4B4C30A7D7B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86175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21DCC-CAC6-4894-89AE-5C10E4686C15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02/07/2015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E45EF-8871-4F57-AAD1-D4B4C30A7D7B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751432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21DCC-CAC6-4894-89AE-5C10E4686C15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02/07/2015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E45EF-8871-4F57-AAD1-D4B4C30A7D7B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137893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21DCC-CAC6-4894-89AE-5C10E4686C15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02/07/2015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E45EF-8871-4F57-AAD1-D4B4C30A7D7B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764699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21DCC-CAC6-4894-89AE-5C10E4686C15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02/07/2015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E45EF-8871-4F57-AAD1-D4B4C30A7D7B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123561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21DCC-CAC6-4894-89AE-5C10E4686C15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02/07/2015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E45EF-8871-4F57-AAD1-D4B4C30A7D7B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058970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21DCC-CAC6-4894-89AE-5C10E4686C15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02/07/2015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E45EF-8871-4F57-AAD1-D4B4C30A7D7B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44663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046" r:id="rId1"/>
    <p:sldLayoutId id="2147485047" r:id="rId2"/>
    <p:sldLayoutId id="2147485048" r:id="rId3"/>
    <p:sldLayoutId id="2147485049" r:id="rId4"/>
    <p:sldLayoutId id="2147485050" r:id="rId5"/>
    <p:sldLayoutId id="2147485051" r:id="rId6"/>
    <p:sldLayoutId id="2147485052" r:id="rId7"/>
    <p:sldLayoutId id="2147485053" r:id="rId8"/>
    <p:sldLayoutId id="2147485054" r:id="rId9"/>
    <p:sldLayoutId id="2147485055" r:id="rId10"/>
    <p:sldLayoutId id="214748505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EE821DCC-CAC6-4894-89AE-5C10E4686C15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02/07/2015</a:t>
            </a:fld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2E45EF-8871-4F57-AAD1-D4B4C30A7D7B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37037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18" r:id="rId1"/>
    <p:sldLayoutId id="2147485119" r:id="rId2"/>
    <p:sldLayoutId id="2147485120" r:id="rId3"/>
    <p:sldLayoutId id="2147485121" r:id="rId4"/>
    <p:sldLayoutId id="2147485122" r:id="rId5"/>
    <p:sldLayoutId id="2147485123" r:id="rId6"/>
    <p:sldLayoutId id="2147485124" r:id="rId7"/>
    <p:sldLayoutId id="2147485125" r:id="rId8"/>
    <p:sldLayoutId id="2147485126" r:id="rId9"/>
    <p:sldLayoutId id="2147485127" r:id="rId10"/>
    <p:sldLayoutId id="214748512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3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11" Type="http://schemas.openxmlformats.org/officeDocument/2006/relationships/audio" Target="../media/audio1.wav"/><Relationship Id="rId5" Type="http://schemas.openxmlformats.org/officeDocument/2006/relationships/image" Target="../media/image1.png"/><Relationship Id="rId10" Type="http://schemas.openxmlformats.org/officeDocument/2006/relationships/image" Target="../media/image6.png"/><Relationship Id="rId4" Type="http://schemas.openxmlformats.org/officeDocument/2006/relationships/audio" Target="../media/audio1.wav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e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e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e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gif"/><Relationship Id="rId5" Type="http://schemas.openxmlformats.org/officeDocument/2006/relationships/image" Target="../media/image5.png"/><Relationship Id="rId4" Type="http://schemas.openxmlformats.org/officeDocument/2006/relationships/image" Target="../media/image12.gi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mispps" TargetMode="External"/><Relationship Id="rId13" Type="http://schemas.openxmlformats.org/officeDocument/2006/relationships/image" Target="../media/image19.png"/><Relationship Id="rId3" Type="http://schemas.openxmlformats.org/officeDocument/2006/relationships/hyperlink" Target="http://www.mispps.com/" TargetMode="External"/><Relationship Id="rId7" Type="http://schemas.openxmlformats.org/officeDocument/2006/relationships/image" Target="../media/image16.png"/><Relationship Id="rId12" Type="http://schemas.openxmlformats.org/officeDocument/2006/relationships/hyperlink" Target="https://plus.google.com/+Mispps/" TargetMode="Externa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11" Type="http://schemas.openxmlformats.org/officeDocument/2006/relationships/image" Target="../media/image18.png"/><Relationship Id="rId5" Type="http://schemas.openxmlformats.org/officeDocument/2006/relationships/hyperlink" Target="http://www.mispps.com/boletin.html" TargetMode="External"/><Relationship Id="rId15" Type="http://schemas.openxmlformats.org/officeDocument/2006/relationships/image" Target="../media/image20.png"/><Relationship Id="rId10" Type="http://schemas.openxmlformats.org/officeDocument/2006/relationships/hyperlink" Target="https://twitter.com/mispps" TargetMode="External"/><Relationship Id="rId4" Type="http://schemas.openxmlformats.org/officeDocument/2006/relationships/image" Target="../media/image14.png"/><Relationship Id="rId9" Type="http://schemas.openxmlformats.org/officeDocument/2006/relationships/image" Target="../media/image17.png"/><Relationship Id="rId14" Type="http://schemas.openxmlformats.org/officeDocument/2006/relationships/hyperlink" Target="https://vk.com/mispp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5898" y="4365104"/>
            <a:ext cx="1690838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1331640" y="1988840"/>
            <a:ext cx="6480720" cy="3816424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9600" b="1" i="1" kern="1800" dirty="0" smtClean="0">
                <a:ln w="11430"/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/>
                <a:ea typeface="Times New Roman"/>
                <a:cs typeface="Times New Roman"/>
              </a:rPr>
              <a:t>Eligiendo un Infierno</a:t>
            </a:r>
            <a:endParaRPr lang="es-MX" sz="9600" b="1" dirty="0">
              <a:ln w="11430"/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1026" name="Picture 2" descr="C:\Users\capiA\Desktop\animated sun 1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0737" y="2132856"/>
            <a:ext cx="4929535" cy="302433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Emilio\Desktop\Proyecto Pergamino\Desplegado final negro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5613574"/>
            <a:ext cx="9180513" cy="6234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Emilio\Desktop\Proyecto Pergamino\Desplegado final negro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7384"/>
            <a:ext cx="9180513" cy="6234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 descr="C:\Users\Emilio\Desktop\Proyecto Pergamino\Enrollado Arriba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06878"/>
            <a:ext cx="9180513" cy="664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Eaglenest-avion aterrizando 023-1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-2305094" y="728389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906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 dir="r"/>
        <p:sndAc>
          <p:stSnd loop="1">
            <p:snd r:embed="rId4" name="Eaglenest-Llamarada(JuanVerónico)-1.wav"/>
          </p:stSnd>
        </p:sndAc>
      </p:transition>
    </mc:Choice>
    <mc:Fallback xmlns="">
      <p:transition spd="slow" advTm="0">
        <p:fade/>
        <p:sndAc>
          <p:stSnd loop="1">
            <p:snd r:embed="rId11" name="Eaglenest-Llamarada(JuanVerónico)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834 0.01504 L -0.54965 0.18611 L -0.996 0.18912 " pathEditMode="relative" rAng="0" ptsTypes="FAF">
                                      <p:cBhvr>
                                        <p:cTn id="6" dur="2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226" y="870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2285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00208 -0.81597 L 3.33333E-6 -4.44444E-6 " pathEditMode="relative" rAng="0" ptsTypes="AA">
                                      <p:cBhvr>
                                        <p:cTn id="10" dur="2000" spd="-100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" y="40787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6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000"/>
                            </p:stCondLst>
                            <p:childTnLst>
                              <p:par>
                                <p:cTn id="2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7000"/>
                            </p:stCondLst>
                            <p:childTnLst>
                              <p:par>
                                <p:cTn id="2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0.00301 L 0.00208 0.81435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" y="40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apiA\Desktop\Fogo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5" y="1822532"/>
            <a:ext cx="3804072" cy="332856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067944" y="2132856"/>
            <a:ext cx="482453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es-MX" sz="2000" dirty="0" smtClean="0">
                <a:solidFill>
                  <a:srgbClr val="0000FF"/>
                </a:solidFill>
                <a:latin typeface="Tahoma"/>
                <a:ea typeface="Times New Roman"/>
              </a:rPr>
              <a:t>La </a:t>
            </a:r>
            <a:r>
              <a:rPr lang="es-MX" sz="2000" dirty="0">
                <a:solidFill>
                  <a:srgbClr val="0000FF"/>
                </a:solidFill>
                <a:latin typeface="Tahoma"/>
                <a:ea typeface="Times New Roman"/>
              </a:rPr>
              <a:t>respuesta fue:</a:t>
            </a:r>
            <a:r>
              <a:rPr lang="es-MX" sz="2000" dirty="0">
                <a:solidFill>
                  <a:srgbClr val="990000"/>
                </a:solidFill>
                <a:latin typeface="Tahoma"/>
                <a:ea typeface="Times New Roman"/>
              </a:rPr>
              <a:t> </a:t>
            </a:r>
            <a:endParaRPr lang="es-MX" sz="2000" dirty="0" smtClean="0">
              <a:solidFill>
                <a:srgbClr val="990000"/>
              </a:solidFill>
              <a:latin typeface="Tahoma"/>
              <a:ea typeface="Times New Roman"/>
            </a:endParaRPr>
          </a:p>
          <a:p>
            <a:pPr lvl="0" algn="ctr">
              <a:spcAft>
                <a:spcPts val="0"/>
              </a:spcAft>
            </a:pPr>
            <a:r>
              <a:rPr lang="es-MX" sz="2000" i="1" dirty="0" smtClean="0">
                <a:solidFill>
                  <a:srgbClr val="98480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“</a:t>
            </a:r>
            <a:r>
              <a:rPr lang="es-MX" sz="2000" i="1" dirty="0">
                <a:solidFill>
                  <a:srgbClr val="98480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Acá primero te ponen </a:t>
            </a:r>
            <a:endParaRPr lang="es-MX" sz="2000" i="1" dirty="0" smtClean="0">
              <a:solidFill>
                <a:srgbClr val="9848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lvl="0" algn="ctr">
              <a:spcAft>
                <a:spcPts val="0"/>
              </a:spcAft>
            </a:pPr>
            <a:r>
              <a:rPr lang="es-MX" sz="2000" i="1" dirty="0" smtClean="0">
                <a:solidFill>
                  <a:srgbClr val="98480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frente </a:t>
            </a:r>
            <a:r>
              <a:rPr lang="es-MX" sz="2000" i="1" dirty="0">
                <a:solidFill>
                  <a:srgbClr val="98480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a un foco de luz por una hora</a:t>
            </a:r>
            <a:r>
              <a:rPr lang="es-MX" sz="2000" i="1" dirty="0" smtClean="0">
                <a:solidFill>
                  <a:srgbClr val="98480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,</a:t>
            </a:r>
          </a:p>
          <a:p>
            <a:pPr lvl="0" algn="ctr">
              <a:spcAft>
                <a:spcPts val="0"/>
              </a:spcAft>
            </a:pPr>
            <a:r>
              <a:rPr lang="es-MX" sz="2000" i="1" dirty="0" smtClean="0">
                <a:solidFill>
                  <a:srgbClr val="98480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 </a:t>
            </a:r>
            <a:r>
              <a:rPr lang="es-MX" sz="2000" i="1" dirty="0">
                <a:solidFill>
                  <a:srgbClr val="98480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luego en la silla eléctrica por otra hora</a:t>
            </a:r>
            <a:r>
              <a:rPr lang="es-MX" sz="2000" i="1" dirty="0" smtClean="0">
                <a:solidFill>
                  <a:srgbClr val="98480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,</a:t>
            </a:r>
          </a:p>
          <a:p>
            <a:pPr lvl="0" algn="ctr">
              <a:spcAft>
                <a:spcPts val="0"/>
              </a:spcAft>
            </a:pPr>
            <a:r>
              <a:rPr lang="es-MX" sz="2000" i="1" dirty="0" smtClean="0">
                <a:solidFill>
                  <a:srgbClr val="98480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 </a:t>
            </a:r>
            <a:r>
              <a:rPr lang="es-MX" sz="2000" i="1" dirty="0">
                <a:solidFill>
                  <a:srgbClr val="98480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luego te acuestan en una cama </a:t>
            </a:r>
            <a:endParaRPr lang="es-MX" sz="2000" i="1" dirty="0" smtClean="0">
              <a:solidFill>
                <a:srgbClr val="9848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lvl="0" algn="ctr">
              <a:spcAft>
                <a:spcPts val="0"/>
              </a:spcAft>
            </a:pPr>
            <a:r>
              <a:rPr lang="es-MX" sz="2000" i="1" dirty="0" smtClean="0">
                <a:solidFill>
                  <a:srgbClr val="98480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llena </a:t>
            </a:r>
            <a:r>
              <a:rPr lang="es-MX" sz="2000" i="1" dirty="0">
                <a:solidFill>
                  <a:srgbClr val="98480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de clavos por otra hora, </a:t>
            </a:r>
            <a:endParaRPr lang="es-MX" sz="2000" i="1" dirty="0" smtClean="0">
              <a:solidFill>
                <a:srgbClr val="9848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lvl="0" algn="ctr">
              <a:spcAft>
                <a:spcPts val="0"/>
              </a:spcAft>
            </a:pPr>
            <a:r>
              <a:rPr lang="es-MX" sz="2000" i="1" dirty="0" smtClean="0">
                <a:solidFill>
                  <a:srgbClr val="98480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y </a:t>
            </a:r>
            <a:r>
              <a:rPr lang="es-MX" sz="2000" i="1" dirty="0">
                <a:solidFill>
                  <a:srgbClr val="98480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el resto del día viene el diablo Alemán </a:t>
            </a:r>
            <a:endParaRPr lang="es-MX" sz="2000" i="1" dirty="0" smtClean="0">
              <a:solidFill>
                <a:srgbClr val="98480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lvl="0" algn="ctr">
              <a:spcAft>
                <a:spcPts val="0"/>
              </a:spcAft>
            </a:pPr>
            <a:r>
              <a:rPr lang="es-MX" sz="2000" i="1" dirty="0" smtClean="0">
                <a:solidFill>
                  <a:srgbClr val="98480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y </a:t>
            </a:r>
            <a:r>
              <a:rPr lang="es-MX" sz="2000" i="1" dirty="0">
                <a:solidFill>
                  <a:srgbClr val="98480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te da latigazos</a:t>
            </a:r>
            <a:r>
              <a:rPr lang="es-MX" sz="2000" i="1" dirty="0" smtClean="0">
                <a:solidFill>
                  <a:srgbClr val="98480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”.</a:t>
            </a:r>
            <a:endParaRPr 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51520" y="620688"/>
            <a:ext cx="864096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es-MX" sz="20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Un hombre muere y va al infierno</a:t>
            </a:r>
            <a:r>
              <a:rPr lang="es-MX" sz="2000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.</a:t>
            </a:r>
          </a:p>
          <a:p>
            <a:pPr lvl="0" algn="ctr">
              <a:spcAft>
                <a:spcPts val="0"/>
              </a:spcAft>
            </a:pPr>
            <a:r>
              <a:rPr lang="es-MX" sz="2000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</a:p>
          <a:p>
            <a:pPr lvl="0" algn="ctr">
              <a:spcAft>
                <a:spcPts val="0"/>
              </a:spcAft>
            </a:pPr>
            <a:r>
              <a:rPr lang="es-MX" sz="2000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Allá </a:t>
            </a:r>
            <a:r>
              <a:rPr lang="es-MX" sz="20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descubre que hay un infierno para cada país.</a:t>
            </a:r>
            <a:endParaRPr lang="es-MX" sz="20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lvl="0" algn="ctr">
              <a:spcAft>
                <a:spcPts val="0"/>
              </a:spcAft>
            </a:pPr>
            <a:r>
              <a:rPr lang="es-MX" sz="2000" dirty="0">
                <a:solidFill>
                  <a:srgbClr val="0000FF"/>
                </a:solidFill>
                <a:latin typeface="Times New Roman"/>
                <a:ea typeface="Times New Roman"/>
              </a:rPr>
              <a:t> </a:t>
            </a:r>
            <a:r>
              <a:rPr lang="es-MX" sz="2000" dirty="0">
                <a:solidFill>
                  <a:srgbClr val="2A2A2A"/>
                </a:solidFill>
                <a:latin typeface="Tahoma"/>
                <a:ea typeface="Times New Roman"/>
              </a:rPr>
              <a:t/>
            </a:r>
            <a:br>
              <a:rPr lang="es-MX" sz="2000" dirty="0">
                <a:solidFill>
                  <a:srgbClr val="2A2A2A"/>
                </a:solidFill>
                <a:latin typeface="Tahoma"/>
                <a:ea typeface="Times New Roman"/>
              </a:rPr>
            </a:br>
            <a:r>
              <a:rPr lang="es-MX" sz="2000" dirty="0">
                <a:solidFill>
                  <a:srgbClr val="0000FF"/>
                </a:solidFill>
                <a:latin typeface="Tahoma"/>
                <a:ea typeface="Times New Roman"/>
              </a:rPr>
              <a:t>Va primero al infierno Alemán y </a:t>
            </a:r>
            <a:r>
              <a:rPr lang="es-MX" sz="2000" dirty="0" smtClean="0">
                <a:solidFill>
                  <a:srgbClr val="0000FF"/>
                </a:solidFill>
                <a:latin typeface="Tahoma"/>
                <a:ea typeface="Times New Roman"/>
              </a:rPr>
              <a:t>pregunta:</a:t>
            </a:r>
            <a:endParaRPr lang="es-MX" dirty="0"/>
          </a:p>
        </p:txBody>
      </p:sp>
      <p:sp>
        <p:nvSpPr>
          <p:cNvPr id="11" name="10 Rectángulo"/>
          <p:cNvSpPr/>
          <p:nvPr/>
        </p:nvSpPr>
        <p:spPr>
          <a:xfrm>
            <a:off x="251520" y="4797152"/>
            <a:ext cx="86409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es-MX" sz="2000" dirty="0" smtClean="0">
                <a:solidFill>
                  <a:srgbClr val="0000FF"/>
                </a:solidFill>
                <a:latin typeface="Tahoma"/>
                <a:ea typeface="Times New Roman"/>
              </a:rPr>
              <a:t>Al </a:t>
            </a:r>
            <a:r>
              <a:rPr lang="es-MX" sz="2000" dirty="0">
                <a:solidFill>
                  <a:srgbClr val="0000FF"/>
                </a:solidFill>
                <a:latin typeface="Tahoma"/>
                <a:ea typeface="Times New Roman"/>
              </a:rPr>
              <a:t>personaje no le gustó nada </a:t>
            </a:r>
            <a:endParaRPr lang="es-MX" sz="2000" dirty="0" smtClean="0">
              <a:solidFill>
                <a:srgbClr val="0000FF"/>
              </a:solidFill>
              <a:latin typeface="Tahoma"/>
              <a:ea typeface="Times New Roman"/>
            </a:endParaRPr>
          </a:p>
          <a:p>
            <a:pPr lvl="0" algn="ctr">
              <a:spcAft>
                <a:spcPts val="0"/>
              </a:spcAft>
            </a:pPr>
            <a:r>
              <a:rPr lang="es-MX" sz="2000" dirty="0" smtClean="0">
                <a:solidFill>
                  <a:srgbClr val="0000FF"/>
                </a:solidFill>
                <a:latin typeface="Tahoma"/>
                <a:ea typeface="Times New Roman"/>
              </a:rPr>
              <a:t>y </a:t>
            </a:r>
            <a:r>
              <a:rPr lang="es-MX" sz="2000" dirty="0">
                <a:solidFill>
                  <a:srgbClr val="0000FF"/>
                </a:solidFill>
                <a:latin typeface="Tahoma"/>
                <a:ea typeface="Times New Roman"/>
              </a:rPr>
              <a:t>se fue a ver en qué consistían los otros infiernos</a:t>
            </a:r>
            <a:r>
              <a:rPr lang="es-MX" sz="2000" dirty="0" smtClean="0">
                <a:solidFill>
                  <a:srgbClr val="0000FF"/>
                </a:solidFill>
                <a:latin typeface="Tahoma"/>
                <a:ea typeface="Times New Roman"/>
              </a:rPr>
              <a:t>.</a:t>
            </a:r>
            <a:endParaRPr lang="es-MX" dirty="0"/>
          </a:p>
        </p:txBody>
      </p:sp>
      <p:pic>
        <p:nvPicPr>
          <p:cNvPr id="1027" name="Picture 3" descr="C:\Users\Emilio\Desktop\Proyecto Pergamino\Desplegado final negr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68959"/>
            <a:ext cx="9180513" cy="6281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 descr="C:\Users\Emilio\Desktop\Proyecto Pergamino\Enrollado Arriba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6220544"/>
            <a:ext cx="9180513" cy="664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C:\Users\Emilio\Desktop\Proyecto Pergamino\Enrollado Arriba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68958"/>
            <a:ext cx="9217024" cy="664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4330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8 -0.81597 L 3.33333E-6 -4.44444E-6 " pathEditMode="relative" rAng="0" ptsTypes="AA">
                                      <p:cBhvr>
                                        <p:cTn id="6" dur="2000" spd="-100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" y="40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25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75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250" tmFilter="0,0; .5, 1; 1, 1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250"/>
                            </p:stCondLst>
                            <p:childTnLst>
                              <p:par>
                                <p:cTn id="3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25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250"/>
                            </p:stCondLst>
                            <p:childTnLst>
                              <p:par>
                                <p:cTn id="40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25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9625"/>
                            </p:stCondLst>
                            <p:childTnLst>
                              <p:par>
                                <p:cTn id="4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25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4375"/>
                            </p:stCondLst>
                            <p:childTnLst>
                              <p:par>
                                <p:cTn id="56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25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875"/>
                            </p:stCondLst>
                            <p:childTnLst>
                              <p:par>
                                <p:cTn id="64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2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2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2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2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25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6000"/>
                            </p:stCondLst>
                            <p:childTnLst>
                              <p:par>
                                <p:cTn id="72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2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2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2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2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25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1250"/>
                            </p:stCondLst>
                            <p:childTnLst>
                              <p:par>
                                <p:cTn id="80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25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25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25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25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250" tmFilter="0,0; .5, 1; 1, 1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7500"/>
                            </p:stCondLst>
                            <p:childTnLst>
                              <p:par>
                                <p:cTn id="8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25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25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25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25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250" tmFilter="0,0; .5, 1; 1, 1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0625"/>
                            </p:stCondLst>
                            <p:childTnLst>
                              <p:par>
                                <p:cTn id="9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25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25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25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25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25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66750"/>
                            </p:stCondLst>
                            <p:childTnLst>
                              <p:par>
                                <p:cTn id="10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125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25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25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25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250" tmFilter="0,0; .5, 1; 1, 1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73250"/>
                            </p:stCondLst>
                            <p:childTnLst>
                              <p:par>
                                <p:cTn id="112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5250"/>
                            </p:stCondLst>
                            <p:childTnLst>
                              <p:par>
                                <p:cTn id="11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75250"/>
                            </p:stCondLst>
                            <p:childTnLst>
                              <p:par>
                                <p:cTn id="11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0.82314 L 1.11111E-6 -3.7037E-6 " pathEditMode="relative" rAng="0" ptsTypes="AA">
                                      <p:cBhvr>
                                        <p:cTn id="119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1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8" grpId="0" build="p"/>
      <p:bldP spid="1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42047" y="5445224"/>
            <a:ext cx="865043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>
                <a:solidFill>
                  <a:srgbClr val="0000FF"/>
                </a:solidFill>
                <a:latin typeface="Tahoma"/>
                <a:ea typeface="Times New Roman"/>
              </a:rPr>
              <a:t>Tanto el infierno Estadounidense como el Ruso </a:t>
            </a:r>
            <a:endParaRPr lang="es-MX" sz="2000" dirty="0" smtClean="0">
              <a:solidFill>
                <a:srgbClr val="0000FF"/>
              </a:solidFill>
              <a:latin typeface="Tahoma"/>
              <a:ea typeface="Times New Roman"/>
            </a:endParaRPr>
          </a:p>
          <a:p>
            <a:pPr algn="ctr"/>
            <a:r>
              <a:rPr lang="es-MX" sz="2000" dirty="0" smtClean="0">
                <a:solidFill>
                  <a:srgbClr val="0000FF"/>
                </a:solidFill>
                <a:latin typeface="Tahoma"/>
                <a:ea typeface="Times New Roman"/>
              </a:rPr>
              <a:t>y </a:t>
            </a:r>
            <a:r>
              <a:rPr lang="es-MX" sz="2000" dirty="0">
                <a:solidFill>
                  <a:srgbClr val="0000FF"/>
                </a:solidFill>
                <a:latin typeface="Tahoma"/>
                <a:ea typeface="Times New Roman"/>
              </a:rPr>
              <a:t>el resto de infiernos de distintas naciones hacían lo </a:t>
            </a:r>
            <a:r>
              <a:rPr lang="es-MX" sz="2000" dirty="0" smtClean="0">
                <a:solidFill>
                  <a:srgbClr val="0000FF"/>
                </a:solidFill>
                <a:latin typeface="Tahoma"/>
                <a:ea typeface="Times New Roman"/>
              </a:rPr>
              <a:t>mismo… </a:t>
            </a:r>
            <a:endParaRPr lang="es-MX" dirty="0"/>
          </a:p>
        </p:txBody>
      </p:sp>
      <p:pic>
        <p:nvPicPr>
          <p:cNvPr id="2050" name="Picture 2" descr="C:\Users\capiA\Desktop\2485-4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76672"/>
            <a:ext cx="7200800" cy="505685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Emilio\Desktop\Proyecto Pergamino\Desplegado final negr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68958"/>
            <a:ext cx="9180513" cy="6234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 descr="C:\Users\Emilio\Desktop\Proyecto Pergamino\Enrollado Arriba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6220544"/>
            <a:ext cx="9180513" cy="664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C:\Users\Emilio\Desktop\Proyecto Pergamino\Enrollado Arriba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68958"/>
            <a:ext cx="9217024" cy="664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2169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8 -0.81597 L 3.33333E-6 -4.44444E-6 " pathEditMode="relative" rAng="0" ptsTypes="AA">
                                      <p:cBhvr>
                                        <p:cTn id="6" dur="2000" spd="-100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" y="40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25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625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8625"/>
                            </p:stCondLst>
                            <p:childTnLst>
                              <p:par>
                                <p:cTn id="27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8625"/>
                            </p:stCondLst>
                            <p:childTnLst>
                              <p:par>
                                <p:cTn id="3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0.82314 L 1.11111E-6 -3.7037E-6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1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capiA\Desktop\Paisajes variados (1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908720"/>
            <a:ext cx="6423865" cy="514930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1520" y="768186"/>
            <a:ext cx="86409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>
                <a:solidFill>
                  <a:srgbClr val="0000FF"/>
                </a:solidFill>
                <a:latin typeface="Tahoma"/>
                <a:ea typeface="Times New Roman"/>
              </a:rPr>
              <a:t>entonces, ve que en el infierno </a:t>
            </a:r>
            <a:r>
              <a:rPr lang="es-MX" sz="2000" b="1" dirty="0">
                <a:solidFill>
                  <a:srgbClr val="0000FF"/>
                </a:solidFill>
                <a:latin typeface="Tahoma"/>
                <a:ea typeface="Times New Roman"/>
              </a:rPr>
              <a:t>Mexicano</a:t>
            </a:r>
            <a:r>
              <a:rPr lang="es-MX" sz="2000" dirty="0">
                <a:solidFill>
                  <a:srgbClr val="0000FF"/>
                </a:solidFill>
                <a:latin typeface="Tahoma"/>
                <a:ea typeface="Times New Roman"/>
              </a:rPr>
              <a:t> </a:t>
            </a:r>
            <a:endParaRPr lang="es-MX" sz="2000" dirty="0" smtClean="0">
              <a:solidFill>
                <a:srgbClr val="0000FF"/>
              </a:solidFill>
              <a:latin typeface="Tahoma"/>
              <a:ea typeface="Times New Roman"/>
            </a:endParaRPr>
          </a:p>
          <a:p>
            <a:pPr algn="ctr"/>
            <a:r>
              <a:rPr lang="es-MX" sz="2000" dirty="0" smtClean="0">
                <a:solidFill>
                  <a:srgbClr val="0000FF"/>
                </a:solidFill>
                <a:latin typeface="Tahoma"/>
                <a:ea typeface="Times New Roman"/>
              </a:rPr>
              <a:t>hay </a:t>
            </a:r>
            <a:r>
              <a:rPr lang="es-MX" sz="2000" dirty="0">
                <a:solidFill>
                  <a:srgbClr val="0000FF"/>
                </a:solidFill>
                <a:latin typeface="Tahoma"/>
                <a:ea typeface="Times New Roman"/>
              </a:rPr>
              <a:t>mucha gente esperando </a:t>
            </a:r>
            <a:r>
              <a:rPr lang="es-MX" sz="2000" dirty="0" smtClean="0">
                <a:solidFill>
                  <a:srgbClr val="0000FF"/>
                </a:solidFill>
                <a:latin typeface="Tahoma"/>
                <a:ea typeface="Times New Roman"/>
              </a:rPr>
              <a:t>entrar.</a:t>
            </a:r>
            <a:endParaRPr lang="es-MX" dirty="0"/>
          </a:p>
        </p:txBody>
      </p:sp>
      <p:sp>
        <p:nvSpPr>
          <p:cNvPr id="6" name="5 Rectángulo"/>
          <p:cNvSpPr/>
          <p:nvPr/>
        </p:nvSpPr>
        <p:spPr>
          <a:xfrm>
            <a:off x="5508104" y="2996952"/>
            <a:ext cx="33843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solidFill>
                  <a:srgbClr val="0000FF"/>
                </a:solidFill>
                <a:latin typeface="Tahoma"/>
                <a:ea typeface="Times New Roman"/>
              </a:rPr>
              <a:t>Intrigado</a:t>
            </a:r>
            <a:r>
              <a:rPr lang="es-MX" sz="2000" dirty="0">
                <a:solidFill>
                  <a:srgbClr val="0000FF"/>
                </a:solidFill>
                <a:latin typeface="Tahoma"/>
                <a:ea typeface="Times New Roman"/>
              </a:rPr>
              <a:t>, </a:t>
            </a:r>
            <a:r>
              <a:rPr lang="es-MX" sz="2000" dirty="0" smtClean="0">
                <a:solidFill>
                  <a:srgbClr val="0000FF"/>
                </a:solidFill>
                <a:latin typeface="Tahoma"/>
                <a:ea typeface="Times New Roman"/>
              </a:rPr>
              <a:t>pregunta </a:t>
            </a:r>
          </a:p>
          <a:p>
            <a:pPr algn="ctr"/>
            <a:r>
              <a:rPr lang="es-MX" sz="2000" dirty="0" smtClean="0">
                <a:solidFill>
                  <a:srgbClr val="0000FF"/>
                </a:solidFill>
                <a:latin typeface="Tahoma"/>
                <a:ea typeface="Times New Roman"/>
              </a:rPr>
              <a:t>al </a:t>
            </a:r>
            <a:r>
              <a:rPr lang="es-MX" sz="2000" dirty="0">
                <a:solidFill>
                  <a:srgbClr val="0000FF"/>
                </a:solidFill>
                <a:latin typeface="Tahoma"/>
                <a:ea typeface="Times New Roman"/>
              </a:rPr>
              <a:t>último de la </a:t>
            </a:r>
            <a:r>
              <a:rPr lang="es-MX" sz="2000" dirty="0" smtClean="0">
                <a:solidFill>
                  <a:srgbClr val="0000FF"/>
                </a:solidFill>
                <a:latin typeface="Tahoma"/>
                <a:ea typeface="Times New Roman"/>
              </a:rPr>
              <a:t>fila:</a:t>
            </a:r>
            <a:endParaRPr lang="es-MX" dirty="0"/>
          </a:p>
        </p:txBody>
      </p:sp>
      <p:sp>
        <p:nvSpPr>
          <p:cNvPr id="7" name="6 Rectángulo"/>
          <p:cNvSpPr/>
          <p:nvPr/>
        </p:nvSpPr>
        <p:spPr>
          <a:xfrm>
            <a:off x="251520" y="5765194"/>
            <a:ext cx="86409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i="1" dirty="0" smtClean="0">
                <a:solidFill>
                  <a:srgbClr val="2A2A2A"/>
                </a:solidFill>
                <a:latin typeface="Tahoma"/>
                <a:ea typeface="Times New Roman"/>
              </a:rPr>
              <a:t>“</a:t>
            </a:r>
            <a:r>
              <a:rPr lang="es-MX" sz="2000" i="1" dirty="0">
                <a:solidFill>
                  <a:srgbClr val="2A2A2A"/>
                </a:solidFill>
                <a:latin typeface="Tahoma"/>
                <a:ea typeface="Times New Roman"/>
              </a:rPr>
              <a:t>Oye, ¿¿y </a:t>
            </a:r>
            <a:r>
              <a:rPr lang="es-MX" sz="2000" b="1" i="1" dirty="0">
                <a:solidFill>
                  <a:srgbClr val="2A2A2A"/>
                </a:solidFill>
                <a:latin typeface="Tahoma"/>
                <a:ea typeface="Times New Roman"/>
              </a:rPr>
              <a:t>qué es lo que te hacen acá</a:t>
            </a:r>
            <a:r>
              <a:rPr lang="es-MX" sz="2000" b="1" i="1" dirty="0" smtClean="0">
                <a:solidFill>
                  <a:srgbClr val="2A2A2A"/>
                </a:solidFill>
                <a:latin typeface="Tahoma"/>
                <a:ea typeface="Times New Roman"/>
              </a:rPr>
              <a:t>??”</a:t>
            </a:r>
            <a:endParaRPr lang="es-MX" dirty="0"/>
          </a:p>
        </p:txBody>
      </p:sp>
      <p:pic>
        <p:nvPicPr>
          <p:cNvPr id="1027" name="Picture 3" descr="C:\Users\Emilio\Desktop\Proyecto Pergamino\Desplegado final negr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68958"/>
            <a:ext cx="9180513" cy="6234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 descr="C:\Users\Emilio\Desktop\Proyecto Pergamino\Enrollado Arriba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6220544"/>
            <a:ext cx="9180513" cy="664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7592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8 -0.81597 L 3.33333E-6 -4.44444E-6 " pathEditMode="relative" rAng="0" ptsTypes="AA">
                                      <p:cBhvr>
                                        <p:cTn id="6" dur="2000" spd="-100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" y="40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375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25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125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25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500"/>
                            </p:stCondLst>
                            <p:childTnLst>
                              <p:par>
                                <p:cTn id="3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25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25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25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25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250" tmFilter="0,0; .5, 1; 1, 1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750"/>
                            </p:stCondLst>
                            <p:childTnLst>
                              <p:par>
                                <p:cTn id="40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25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25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25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25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25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8750"/>
                            </p:stCondLst>
                            <p:childTnLst>
                              <p:par>
                                <p:cTn id="48" presetID="42" presetClass="path" presetSubtype="0" accel="50000" decel="5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3.33333E-6 -0.82638 L 3.33333E-6 -0.00324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1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" grpId="0" build="p"/>
      <p:bldP spid="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548680"/>
            <a:ext cx="86409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b="1" dirty="0">
                <a:solidFill>
                  <a:srgbClr val="0000FF"/>
                </a:solidFill>
                <a:latin typeface="Tahoma"/>
                <a:ea typeface="Times New Roman"/>
              </a:rPr>
              <a:t>La respuesta </a:t>
            </a:r>
            <a:r>
              <a:rPr lang="es-MX" sz="2000" b="1" dirty="0" smtClean="0">
                <a:solidFill>
                  <a:srgbClr val="0000FF"/>
                </a:solidFill>
                <a:latin typeface="Tahoma"/>
                <a:ea typeface="Times New Roman"/>
              </a:rPr>
              <a:t>fue:</a:t>
            </a:r>
            <a:endParaRPr lang="es-MX" dirty="0"/>
          </a:p>
        </p:txBody>
      </p:sp>
      <p:sp>
        <p:nvSpPr>
          <p:cNvPr id="6" name="5 Rectángulo"/>
          <p:cNvSpPr/>
          <p:nvPr/>
        </p:nvSpPr>
        <p:spPr>
          <a:xfrm>
            <a:off x="4553744" y="1339021"/>
            <a:ext cx="433873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b="1" i="1" dirty="0" smtClean="0">
                <a:solidFill>
                  <a:srgbClr val="984806"/>
                </a:solidFill>
                <a:latin typeface="Tahoma"/>
                <a:ea typeface="Times New Roman"/>
              </a:rPr>
              <a:t>“Aquí </a:t>
            </a:r>
            <a:r>
              <a:rPr lang="es-MX" sz="2000" b="1" i="1" dirty="0">
                <a:solidFill>
                  <a:srgbClr val="984806"/>
                </a:solidFill>
                <a:latin typeface="Tahoma"/>
                <a:ea typeface="Times New Roman"/>
              </a:rPr>
              <a:t>te ponen </a:t>
            </a:r>
            <a:endParaRPr lang="es-MX" sz="2000" b="1" i="1" dirty="0" smtClean="0">
              <a:solidFill>
                <a:srgbClr val="984806"/>
              </a:solidFill>
              <a:latin typeface="Tahoma"/>
              <a:ea typeface="Times New Roman"/>
            </a:endParaRPr>
          </a:p>
          <a:p>
            <a:pPr algn="ctr"/>
            <a:r>
              <a:rPr lang="es-MX" sz="2000" b="1" i="1" dirty="0" smtClean="0">
                <a:solidFill>
                  <a:srgbClr val="984806"/>
                </a:solidFill>
                <a:latin typeface="Tahoma"/>
                <a:ea typeface="Times New Roman"/>
              </a:rPr>
              <a:t>frente </a:t>
            </a:r>
            <a:r>
              <a:rPr lang="es-MX" sz="2000" b="1" i="1" dirty="0">
                <a:solidFill>
                  <a:srgbClr val="984806"/>
                </a:solidFill>
                <a:latin typeface="Tahoma"/>
                <a:ea typeface="Times New Roman"/>
              </a:rPr>
              <a:t>a un foco de luz </a:t>
            </a:r>
            <a:endParaRPr lang="es-MX" sz="2000" b="1" i="1" dirty="0" smtClean="0">
              <a:solidFill>
                <a:srgbClr val="984806"/>
              </a:solidFill>
              <a:latin typeface="Tahoma"/>
              <a:ea typeface="Times New Roman"/>
            </a:endParaRPr>
          </a:p>
          <a:p>
            <a:pPr algn="ctr"/>
            <a:r>
              <a:rPr lang="es-MX" sz="2000" b="1" i="1" dirty="0" smtClean="0">
                <a:solidFill>
                  <a:srgbClr val="984806"/>
                </a:solidFill>
                <a:latin typeface="Tahoma"/>
                <a:ea typeface="Times New Roman"/>
              </a:rPr>
              <a:t>por </a:t>
            </a:r>
            <a:r>
              <a:rPr lang="es-MX" sz="2000" b="1" i="1" dirty="0">
                <a:solidFill>
                  <a:srgbClr val="984806"/>
                </a:solidFill>
                <a:latin typeface="Tahoma"/>
                <a:ea typeface="Times New Roman"/>
              </a:rPr>
              <a:t>una hora, </a:t>
            </a:r>
            <a:endParaRPr lang="es-MX" sz="2000" b="1" i="1" dirty="0" smtClean="0">
              <a:solidFill>
                <a:srgbClr val="984806"/>
              </a:solidFill>
              <a:latin typeface="Tahoma"/>
              <a:ea typeface="Times New Roman"/>
            </a:endParaRPr>
          </a:p>
          <a:p>
            <a:pPr algn="ctr"/>
            <a:r>
              <a:rPr lang="es-MX" sz="2000" b="1" i="1" dirty="0" smtClean="0">
                <a:solidFill>
                  <a:srgbClr val="984806"/>
                </a:solidFill>
                <a:latin typeface="Tahoma"/>
                <a:ea typeface="Times New Roman"/>
              </a:rPr>
              <a:t>luego </a:t>
            </a:r>
            <a:r>
              <a:rPr lang="es-MX" sz="2000" b="1" i="1" dirty="0">
                <a:solidFill>
                  <a:srgbClr val="984806"/>
                </a:solidFill>
                <a:latin typeface="Tahoma"/>
                <a:ea typeface="Times New Roman"/>
              </a:rPr>
              <a:t>en una silla eléctrica </a:t>
            </a:r>
            <a:endParaRPr lang="es-MX" sz="2000" b="1" i="1" dirty="0" smtClean="0">
              <a:solidFill>
                <a:srgbClr val="984806"/>
              </a:solidFill>
              <a:latin typeface="Tahoma"/>
              <a:ea typeface="Times New Roman"/>
            </a:endParaRPr>
          </a:p>
          <a:p>
            <a:pPr algn="ctr"/>
            <a:r>
              <a:rPr lang="es-MX" sz="2000" b="1" i="1" dirty="0" smtClean="0">
                <a:solidFill>
                  <a:srgbClr val="984806"/>
                </a:solidFill>
                <a:latin typeface="Tahoma"/>
                <a:ea typeface="Times New Roman"/>
              </a:rPr>
              <a:t>por </a:t>
            </a:r>
            <a:r>
              <a:rPr lang="es-MX" sz="2000" b="1" i="1" dirty="0">
                <a:solidFill>
                  <a:srgbClr val="984806"/>
                </a:solidFill>
                <a:latin typeface="Tahoma"/>
                <a:ea typeface="Times New Roman"/>
              </a:rPr>
              <a:t>una hora, </a:t>
            </a:r>
            <a:endParaRPr lang="es-MX" sz="2000" b="1" i="1" dirty="0" smtClean="0">
              <a:solidFill>
                <a:srgbClr val="984806"/>
              </a:solidFill>
              <a:latin typeface="Tahoma"/>
              <a:ea typeface="Times New Roman"/>
            </a:endParaRPr>
          </a:p>
          <a:p>
            <a:pPr algn="ctr"/>
            <a:r>
              <a:rPr lang="es-MX" sz="2000" b="1" i="1" dirty="0" smtClean="0">
                <a:solidFill>
                  <a:srgbClr val="984806"/>
                </a:solidFill>
                <a:latin typeface="Tahoma"/>
                <a:ea typeface="Times New Roman"/>
              </a:rPr>
              <a:t>luego </a:t>
            </a:r>
            <a:r>
              <a:rPr lang="es-MX" sz="2000" b="1" i="1" dirty="0">
                <a:solidFill>
                  <a:srgbClr val="984806"/>
                </a:solidFill>
                <a:latin typeface="Tahoma"/>
                <a:ea typeface="Times New Roman"/>
              </a:rPr>
              <a:t>te acuestan en una cama llena de clavos por otra hora, </a:t>
            </a:r>
            <a:endParaRPr lang="es-MX" sz="2000" b="1" i="1" dirty="0" smtClean="0">
              <a:solidFill>
                <a:srgbClr val="984806"/>
              </a:solidFill>
              <a:latin typeface="Tahoma"/>
              <a:ea typeface="Times New Roman"/>
            </a:endParaRPr>
          </a:p>
          <a:p>
            <a:pPr algn="ctr"/>
            <a:r>
              <a:rPr lang="es-MX" sz="2000" b="1" i="1" dirty="0" smtClean="0">
                <a:solidFill>
                  <a:srgbClr val="984806"/>
                </a:solidFill>
                <a:latin typeface="Tahoma"/>
                <a:ea typeface="Times New Roman"/>
              </a:rPr>
              <a:t>y </a:t>
            </a:r>
            <a:r>
              <a:rPr lang="es-MX" sz="2000" b="1" i="1" dirty="0">
                <a:solidFill>
                  <a:srgbClr val="984806"/>
                </a:solidFill>
                <a:latin typeface="Tahoma"/>
                <a:ea typeface="Times New Roman"/>
              </a:rPr>
              <a:t>el resto del día </a:t>
            </a:r>
            <a:endParaRPr lang="es-MX" sz="2000" b="1" i="1" dirty="0" smtClean="0">
              <a:solidFill>
                <a:srgbClr val="984806"/>
              </a:solidFill>
              <a:latin typeface="Tahoma"/>
              <a:ea typeface="Times New Roman"/>
            </a:endParaRPr>
          </a:p>
          <a:p>
            <a:pPr algn="ctr"/>
            <a:r>
              <a:rPr lang="es-MX" sz="2000" b="1" i="1" dirty="0" smtClean="0">
                <a:solidFill>
                  <a:srgbClr val="984806"/>
                </a:solidFill>
                <a:latin typeface="Tahoma"/>
                <a:ea typeface="Times New Roman"/>
              </a:rPr>
              <a:t>viene </a:t>
            </a:r>
            <a:r>
              <a:rPr lang="es-MX" sz="2000" b="1" i="1" dirty="0">
                <a:solidFill>
                  <a:srgbClr val="984806"/>
                </a:solidFill>
                <a:latin typeface="Tahoma"/>
                <a:ea typeface="Times New Roman"/>
              </a:rPr>
              <a:t>el diablo Mexicano </a:t>
            </a:r>
            <a:endParaRPr lang="es-MX" sz="2000" b="1" i="1" dirty="0" smtClean="0">
              <a:solidFill>
                <a:srgbClr val="984806"/>
              </a:solidFill>
              <a:latin typeface="Tahoma"/>
              <a:ea typeface="Times New Roman"/>
            </a:endParaRPr>
          </a:p>
          <a:p>
            <a:pPr algn="ctr"/>
            <a:r>
              <a:rPr lang="es-MX" sz="2000" b="1" i="1" dirty="0" smtClean="0">
                <a:solidFill>
                  <a:srgbClr val="984806"/>
                </a:solidFill>
                <a:latin typeface="Tahoma"/>
                <a:ea typeface="Times New Roman"/>
              </a:rPr>
              <a:t>y </a:t>
            </a:r>
            <a:r>
              <a:rPr lang="es-MX" sz="2000" b="1" i="1" dirty="0">
                <a:solidFill>
                  <a:srgbClr val="984806"/>
                </a:solidFill>
                <a:latin typeface="Tahoma"/>
                <a:ea typeface="Times New Roman"/>
              </a:rPr>
              <a:t>te da latigazos</a:t>
            </a:r>
            <a:r>
              <a:rPr lang="es-MX" sz="2000" b="1" i="1" dirty="0" smtClean="0">
                <a:solidFill>
                  <a:srgbClr val="984806"/>
                </a:solidFill>
                <a:latin typeface="Tahoma"/>
                <a:ea typeface="Times New Roman"/>
              </a:rPr>
              <a:t>”.</a:t>
            </a:r>
            <a:endParaRPr lang="es-MX" dirty="0"/>
          </a:p>
        </p:txBody>
      </p:sp>
      <p:sp>
        <p:nvSpPr>
          <p:cNvPr id="7" name="6 Rectángulo"/>
          <p:cNvSpPr/>
          <p:nvPr/>
        </p:nvSpPr>
        <p:spPr>
          <a:xfrm>
            <a:off x="251520" y="5149641"/>
            <a:ext cx="86409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b="1" i="1" dirty="0" smtClean="0">
                <a:solidFill>
                  <a:srgbClr val="2A2A2A"/>
                </a:solidFill>
                <a:latin typeface="Tahoma"/>
                <a:ea typeface="Times New Roman"/>
              </a:rPr>
              <a:t>“¡¡¡</a:t>
            </a:r>
            <a:r>
              <a:rPr lang="es-MX" sz="2000" b="1" i="1" dirty="0">
                <a:solidFill>
                  <a:srgbClr val="2A2A2A"/>
                </a:solidFill>
                <a:latin typeface="Tahoma"/>
                <a:ea typeface="Times New Roman"/>
              </a:rPr>
              <a:t>Oye, pero es exactamente igual a los otros infiernos</a:t>
            </a:r>
            <a:r>
              <a:rPr lang="es-MX" sz="2000" b="1" i="1" dirty="0" smtClean="0">
                <a:solidFill>
                  <a:srgbClr val="2A2A2A"/>
                </a:solidFill>
                <a:latin typeface="Tahoma"/>
                <a:ea typeface="Times New Roman"/>
              </a:rPr>
              <a:t>!!!</a:t>
            </a:r>
          </a:p>
          <a:p>
            <a:pPr algn="ctr"/>
            <a:r>
              <a:rPr lang="es-MX" sz="2000" b="1" i="1" dirty="0" smtClean="0">
                <a:solidFill>
                  <a:srgbClr val="2A2A2A"/>
                </a:solidFill>
                <a:latin typeface="Tahoma"/>
                <a:ea typeface="Times New Roman"/>
              </a:rPr>
              <a:t> </a:t>
            </a:r>
            <a:r>
              <a:rPr lang="es-MX" sz="2000" b="1" i="1" dirty="0">
                <a:solidFill>
                  <a:srgbClr val="2A2A2A"/>
                </a:solidFill>
                <a:latin typeface="Tahoma"/>
                <a:ea typeface="Times New Roman"/>
              </a:rPr>
              <a:t>Entonces, </a:t>
            </a:r>
            <a:endParaRPr lang="es-MX" sz="2000" b="1" i="1" dirty="0" smtClean="0">
              <a:solidFill>
                <a:srgbClr val="2A2A2A"/>
              </a:solidFill>
              <a:latin typeface="Tahoma"/>
              <a:ea typeface="Times New Roman"/>
            </a:endParaRPr>
          </a:p>
          <a:p>
            <a:pPr algn="ctr"/>
            <a:r>
              <a:rPr lang="es-MX" sz="2000" b="1" i="1" dirty="0" smtClean="0">
                <a:solidFill>
                  <a:srgbClr val="2A2A2A"/>
                </a:solidFill>
                <a:latin typeface="Tahoma"/>
                <a:ea typeface="Times New Roman"/>
              </a:rPr>
              <a:t>¿¿¿¿¿</a:t>
            </a:r>
            <a:r>
              <a:rPr lang="es-MX" sz="2000" b="1" i="1" dirty="0">
                <a:solidFill>
                  <a:srgbClr val="2A2A2A"/>
                </a:solidFill>
                <a:latin typeface="Tahoma"/>
                <a:ea typeface="Times New Roman"/>
              </a:rPr>
              <a:t>por qué aquí­ hay tanta gente queriendo entrar?????”</a:t>
            </a:r>
            <a:endParaRPr lang="es-MX" dirty="0"/>
          </a:p>
        </p:txBody>
      </p:sp>
      <p:pic>
        <p:nvPicPr>
          <p:cNvPr id="4098" name="Picture 2" descr="C:\Users\capiA\Desktop\0fire_feu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032872"/>
            <a:ext cx="3672408" cy="405231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 descr="C:\Users\Emilio\Desktop\Proyecto Pergamino\Enrollado Arriba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6220544"/>
            <a:ext cx="9180513" cy="664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Emilio\Desktop\Proyecto Pergamino\Desplegado final negr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68958"/>
            <a:ext cx="9180513" cy="6234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0914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8 -0.81597 L 3.33333E-6 -4.44444E-6 " pathEditMode="relative" rAng="0" ptsTypes="AA">
                                      <p:cBhvr>
                                        <p:cTn id="6" dur="2000" spd="-100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" y="40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25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625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250" tmFilter="0,0; .5, 1; 1, 1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000"/>
                            </p:stCondLst>
                            <p:childTnLst>
                              <p:par>
                                <p:cTn id="3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25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25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25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25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250" tmFilter="0,0; .5, 1; 1, 1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500"/>
                            </p:stCondLst>
                            <p:childTnLst>
                              <p:par>
                                <p:cTn id="40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25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25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25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25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250" tmFilter="0,0; .5, 1; 1, 1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625"/>
                            </p:stCondLst>
                            <p:childTnLst>
                              <p:par>
                                <p:cTn id="4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25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25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25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25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250" tmFilter="0,0; .5, 1; 1, 1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3125"/>
                            </p:stCondLst>
                            <p:childTnLst>
                              <p:par>
                                <p:cTn id="56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25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25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25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25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250" tmFilter="0,0; .5, 1; 1, 1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1375"/>
                            </p:stCondLst>
                            <p:childTnLst>
                              <p:par>
                                <p:cTn id="64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25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25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25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25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250" tmFilter="0,0; .5, 1; 1, 1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5250"/>
                            </p:stCondLst>
                            <p:childTnLst>
                              <p:par>
                                <p:cTn id="7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25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25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25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25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250" tmFilter="0,0; .5, 1; 1, 1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9000"/>
                            </p:stCondLst>
                            <p:childTnLst>
                              <p:par>
                                <p:cTn id="8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25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25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25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25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250" tmFilter="0,0; .5, 1; 1, 1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2125"/>
                            </p:stCondLst>
                            <p:childTnLst>
                              <p:par>
                                <p:cTn id="8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25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25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25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25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25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1625"/>
                            </p:stCondLst>
                            <p:childTnLst>
                              <p:par>
                                <p:cTn id="96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25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25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25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25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250" tmFilter="0,0; .5, 1; 1, 1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4875"/>
                            </p:stCondLst>
                            <p:childTnLst>
                              <p:par>
                                <p:cTn id="104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125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25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25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25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250" tmFilter="0,0; .5, 1; 1, 1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63250"/>
                            </p:stCondLst>
                            <p:childTnLst>
                              <p:par>
                                <p:cTn id="112" presetID="42" presetClass="path" presetSubtype="0" accel="50000" decel="5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1.11111E-6 -0.82314 L 1.11111E-6 -3.7037E-6 " pathEditMode="relative" rAng="0" ptsTypes="AA">
                                      <p:cBhvr>
                                        <p:cTn id="113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1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uiExpand="1" build="p"/>
      <p:bldP spid="7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capiA\Desktop\animated sun 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68760"/>
            <a:ext cx="8640960" cy="424107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971600" y="593393"/>
            <a:ext cx="72008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b="1" i="1" dirty="0">
                <a:solidFill>
                  <a:srgbClr val="984806"/>
                </a:solidFill>
                <a:latin typeface="Tahoma"/>
                <a:ea typeface="Times New Roman"/>
              </a:rPr>
              <a:t>“Pues porque el foco está fundido… </a:t>
            </a:r>
            <a:endParaRPr lang="es-MX" sz="2000" b="1" i="1" dirty="0" smtClean="0">
              <a:solidFill>
                <a:srgbClr val="984806"/>
              </a:solidFill>
              <a:latin typeface="Tahoma"/>
              <a:ea typeface="Times New Roman"/>
            </a:endParaRPr>
          </a:p>
          <a:p>
            <a:pPr algn="ctr"/>
            <a:r>
              <a:rPr lang="es-MX" sz="2000" b="1" i="1" dirty="0" smtClean="0">
                <a:solidFill>
                  <a:srgbClr val="984806"/>
                </a:solidFill>
                <a:latin typeface="Tahoma"/>
                <a:ea typeface="Times New Roman"/>
              </a:rPr>
              <a:t>La </a:t>
            </a:r>
            <a:r>
              <a:rPr lang="es-MX" sz="2000" b="1" i="1" dirty="0">
                <a:solidFill>
                  <a:srgbClr val="984806"/>
                </a:solidFill>
                <a:latin typeface="Tahoma"/>
                <a:ea typeface="Times New Roman"/>
              </a:rPr>
              <a:t>silla eléctrica no sirve… </a:t>
            </a:r>
            <a:endParaRPr lang="es-MX" sz="2000" b="1" i="1" dirty="0" smtClean="0">
              <a:solidFill>
                <a:srgbClr val="984806"/>
              </a:solidFill>
              <a:latin typeface="Tahoma"/>
              <a:ea typeface="Times New Roman"/>
            </a:endParaRPr>
          </a:p>
          <a:p>
            <a:pPr algn="ctr"/>
            <a:r>
              <a:rPr lang="es-MX" sz="2000" b="1" i="1" dirty="0" smtClean="0">
                <a:solidFill>
                  <a:srgbClr val="984806"/>
                </a:solidFill>
                <a:latin typeface="Tahoma"/>
                <a:ea typeface="Times New Roman"/>
              </a:rPr>
              <a:t>Los </a:t>
            </a:r>
            <a:r>
              <a:rPr lang="es-MX" sz="2000" b="1" i="1" dirty="0">
                <a:solidFill>
                  <a:srgbClr val="984806"/>
                </a:solidFill>
                <a:latin typeface="Tahoma"/>
                <a:ea typeface="Times New Roman"/>
              </a:rPr>
              <a:t>clavos de la cama se los robaron y… </a:t>
            </a:r>
            <a:endParaRPr lang="es-MX" dirty="0"/>
          </a:p>
        </p:txBody>
      </p:sp>
      <p:sp>
        <p:nvSpPr>
          <p:cNvPr id="8" name="7 Rectángulo"/>
          <p:cNvSpPr/>
          <p:nvPr/>
        </p:nvSpPr>
        <p:spPr>
          <a:xfrm>
            <a:off x="251520" y="4941168"/>
            <a:ext cx="86409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3600" b="1" i="1" dirty="0" smtClean="0">
                <a:solidFill>
                  <a:srgbClr val="984806"/>
                </a:solidFill>
                <a:latin typeface="Tahoma"/>
                <a:ea typeface="Times New Roman"/>
              </a:rPr>
              <a:t>¡¡¡¡ El </a:t>
            </a:r>
            <a:r>
              <a:rPr lang="es-MX" sz="3600" b="1" i="1" dirty="0">
                <a:solidFill>
                  <a:srgbClr val="984806"/>
                </a:solidFill>
                <a:latin typeface="Tahoma"/>
                <a:ea typeface="Times New Roman"/>
              </a:rPr>
              <a:t>diablo Mexicano nomás viene</a:t>
            </a:r>
            <a:r>
              <a:rPr lang="es-MX" sz="3600" b="1" i="1" dirty="0" smtClean="0">
                <a:solidFill>
                  <a:srgbClr val="984806"/>
                </a:solidFill>
                <a:latin typeface="Tahoma"/>
                <a:ea typeface="Times New Roman"/>
              </a:rPr>
              <a:t>,</a:t>
            </a:r>
          </a:p>
          <a:p>
            <a:pPr algn="ctr"/>
            <a:r>
              <a:rPr lang="es-MX" sz="3600" b="1" i="1" dirty="0" smtClean="0">
                <a:solidFill>
                  <a:srgbClr val="984806"/>
                </a:solidFill>
                <a:latin typeface="Tahoma"/>
                <a:ea typeface="Times New Roman"/>
              </a:rPr>
              <a:t> </a:t>
            </a:r>
            <a:r>
              <a:rPr lang="es-MX" sz="3600" b="1" i="1" dirty="0">
                <a:solidFill>
                  <a:srgbClr val="984806"/>
                </a:solidFill>
                <a:latin typeface="Tahoma"/>
                <a:ea typeface="Times New Roman"/>
              </a:rPr>
              <a:t>firma y se </a:t>
            </a:r>
            <a:r>
              <a:rPr lang="es-MX" sz="3600" b="1" i="1" dirty="0" smtClean="0">
                <a:solidFill>
                  <a:srgbClr val="984806"/>
                </a:solidFill>
                <a:latin typeface="Tahoma"/>
                <a:ea typeface="Times New Roman"/>
              </a:rPr>
              <a:t>va !!!!</a:t>
            </a:r>
            <a:r>
              <a:rPr lang="es-MX" sz="3600" i="1" dirty="0" smtClean="0">
                <a:solidFill>
                  <a:srgbClr val="984806"/>
                </a:solidFill>
                <a:latin typeface="Tahoma"/>
                <a:ea typeface="Times New Roman"/>
              </a:rPr>
              <a:t>”</a:t>
            </a:r>
            <a:endParaRPr lang="es-MX" sz="3600" dirty="0"/>
          </a:p>
        </p:txBody>
      </p:sp>
      <p:pic>
        <p:nvPicPr>
          <p:cNvPr id="10" name="Picture 5" descr="C:\Users\Emilio\Desktop\Proyecto Pergamino\Enrollado Arriba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6220544"/>
            <a:ext cx="9180513" cy="664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Emilio\Desktop\Proyecto Pergamino\Desplegado final negr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68958"/>
            <a:ext cx="9180513" cy="6234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3845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8 -0.81597 L 3.33333E-6 -4.44444E-6 " pathEditMode="relative" rAng="0" ptsTypes="AA">
                                      <p:cBhvr>
                                        <p:cTn id="6" dur="2000" spd="-100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" y="40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25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25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375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25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375"/>
                            </p:stCondLst>
                            <p:childTnLst>
                              <p:par>
                                <p:cTn id="3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2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2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2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2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25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375"/>
                            </p:stCondLst>
                            <p:childTnLst>
                              <p:par>
                                <p:cTn id="40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25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25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25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25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25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9375"/>
                            </p:stCondLst>
                            <p:childTnLst>
                              <p:par>
                                <p:cTn id="48" presetID="42" presetClass="path" presetSubtype="0" accel="50000" decel="5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1.11111E-6 -0.82314 L 1.11111E-6 -3.7037E-6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1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8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971600" y="2490023"/>
            <a:ext cx="7200800" cy="1875081"/>
          </a:xfrm>
          <a:prstGeom prst="rect">
            <a:avLst/>
          </a:prstGeom>
        </p:spPr>
        <p:txBody>
          <a:bodyPr wrap="square">
            <a:prstTxWarp prst="textWave1">
              <a:avLst/>
            </a:prstTxWarp>
            <a:spAutoFit/>
          </a:bodyPr>
          <a:lstStyle/>
          <a:p>
            <a:pPr algn="ctr">
              <a:lnSpc>
                <a:spcPct val="115000"/>
              </a:lnSpc>
              <a:spcAft>
                <a:spcPts val="1620"/>
              </a:spcAft>
            </a:pPr>
            <a:r>
              <a:rPr lang="es-MX" sz="4800" b="1" cap="all" dirty="0" smtClean="0">
                <a:solidFill>
                  <a:srgbClr val="009900"/>
                </a:solidFill>
                <a:latin typeface="Tahoma"/>
                <a:ea typeface="Times New Roman"/>
              </a:rPr>
              <a:t>¡¡¡¡¡ Vi</a:t>
            </a:r>
            <a:r>
              <a:rPr lang="es-MX" sz="4800" b="1" cap="all" dirty="0" smtClean="0">
                <a:solidFill>
                  <a:srgbClr val="FFFFFF"/>
                </a:solidFill>
                <a:latin typeface="Tahoma"/>
                <a:ea typeface="Times New Roman"/>
              </a:rPr>
              <a:t>va Méxi</a:t>
            </a:r>
            <a:r>
              <a:rPr lang="es-MX" sz="4800" b="1" cap="all" dirty="0" smtClean="0">
                <a:solidFill>
                  <a:srgbClr val="FF0000"/>
                </a:solidFill>
                <a:latin typeface="Tahoma"/>
                <a:ea typeface="Times New Roman"/>
              </a:rPr>
              <a:t>co !!!!!</a:t>
            </a:r>
            <a:endParaRPr lang="es-MX" sz="4800" dirty="0"/>
          </a:p>
        </p:txBody>
      </p:sp>
      <p:pic>
        <p:nvPicPr>
          <p:cNvPr id="10" name="Picture 5" descr="C:\Users\Emilio\Desktop\Proyecto Pergamino\Enrollado Arrib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6220544"/>
            <a:ext cx="9180513" cy="664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Emilio\Desktop\Proyecto Pergamino\Desplegado final negr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68958"/>
            <a:ext cx="9180513" cy="6234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8809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8 -0.81597 L 3.33333E-6 -4.44444E-6 " pathEditMode="relative" rAng="0" ptsTypes="AA">
                                      <p:cBhvr>
                                        <p:cTn id="6" dur="2000" spd="-100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" y="40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1" presetClass="entr" presetSubtype="0" fill="hold" grpId="1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300"/>
                            </p:stCondLst>
                            <p:childTnLst>
                              <p:par>
                                <p:cTn id="16" presetID="42" presetClass="path" presetSubtype="0" accel="50000" decel="5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1.11111E-6 -0.82314 L 1.11111E-6 -3.7037E-6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1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E:\Mis PPS\Mispps para subir\11351171_586200804816378_51135847812786705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691620"/>
            <a:ext cx="5544616" cy="546174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gradFill flip="none" rotWithShape="1">
              <a:gsLst>
                <a:gs pos="0">
                  <a:srgbClr val="D6B19C"/>
                </a:gs>
                <a:gs pos="30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2700000" scaled="1"/>
              <a:tileRect/>
            </a:gra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" name="Picture 5" descr="C:\Users\Emilio\Desktop\Proyecto Pergamino\Enrollado Arriba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6220544"/>
            <a:ext cx="9180513" cy="664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Emilio\Desktop\Proyecto Pergamino\Desplegado final negr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68958"/>
            <a:ext cx="9180513" cy="6289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7766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852"/>
    </mc:Choice>
    <mc:Fallback xmlns="">
      <p:transition advTm="38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8 -0.81597 L 3.33333E-6 -4.44444E-6 " pathEditMode="relative" rAng="0" ptsTypes="AA">
                                      <p:cBhvr>
                                        <p:cTn id="6" dur="2000" spd="-100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" y="40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14000"/>
                                  </p:stCondLst>
                                  <p:childTnLst>
                                    <p:animMotion origin="layout" path="M 3.33333E-6 -0.82315 L 0.00208 -0.00093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" y="41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Emilio\Desktop\Proyecto Pergamino\Desplegado final negr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68958"/>
            <a:ext cx="9180513" cy="6234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412776"/>
            <a:ext cx="2484276" cy="2109292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3 Marcador de fecha"/>
          <p:cNvSpPr txBox="1">
            <a:spLocks/>
          </p:cNvSpPr>
          <p:nvPr/>
        </p:nvSpPr>
        <p:spPr>
          <a:xfrm>
            <a:off x="5940152" y="1340768"/>
            <a:ext cx="2315364" cy="456298"/>
          </a:xfrm>
          <a:prstGeom prst="rect">
            <a:avLst/>
          </a:prstGeom>
        </p:spPr>
        <p:txBody>
          <a:bodyPr vert="horz" lIns="91440" tIns="45720" rIns="91440" bIns="45720"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5F5EC3A4-B7A9-4661-902A-59AD703F9E4A}" type="datetime4">
              <a:rPr lang="es-ES" sz="1600" b="1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pPr>
                <a:defRPr/>
              </a:pPr>
              <a:t>02 de julio de 2015</a:t>
            </a:fld>
            <a:endParaRPr lang="es-ES" sz="16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7596336" y="2276872"/>
            <a:ext cx="75608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fld id="{B63376B1-7CA8-4D76-BE73-70A6239A374B}" type="datetime10">
              <a:rPr lang="es-ES" sz="16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pPr algn="ctr" fontAlgn="auto">
                <a:spcBef>
                  <a:spcPts val="0"/>
                </a:spcBef>
                <a:spcAft>
                  <a:spcPts val="0"/>
                </a:spcAft>
              </a:pPr>
              <a:t>07:58</a:t>
            </a:fld>
            <a:endParaRPr lang="es-ES" sz="1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6156176" y="3154324"/>
            <a:ext cx="205216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s-MX" b="1" dirty="0" smtClean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Edwardian Script ITC" pitchFamily="66" charset="0"/>
              </a:rPr>
              <a:t>Disfruta  de un  excelente  día</a:t>
            </a:r>
            <a:endParaRPr lang="es-MX" sz="12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Edwardian Script ITC" pitchFamily="66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6444208" y="3501008"/>
            <a:ext cx="159210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0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  <p:sp>
        <p:nvSpPr>
          <p:cNvPr id="5" name="4 Rectángulo"/>
          <p:cNvSpPr/>
          <p:nvPr/>
        </p:nvSpPr>
        <p:spPr>
          <a:xfrm>
            <a:off x="1331640" y="116632"/>
            <a:ext cx="3672408" cy="6622663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Internet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Texto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1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llamarada</a:t>
            </a:r>
            <a:endParaRPr lang="es-ES" sz="1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Juan </a:t>
            </a:r>
            <a:r>
              <a:rPr lang="es-ES" sz="2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Veronico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05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44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0" name="Picture 5" descr="C:\Users\Emilio\Desktop\Proyecto Pergamino\Enrollado Arriba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6220544"/>
            <a:ext cx="9180513" cy="664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C:\Users\Emilio\Desktop\Proyecto Pergamino\Enrollado Arriba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68958"/>
            <a:ext cx="9217024" cy="664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8" descr="C:\Users\capiA\Desktop\Eaglenest vuelo derecho Transparente 003.gi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396" y="717502"/>
            <a:ext cx="1566972" cy="551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8" descr="C:\Users\capiA\Desktop\Eaglenest vuelo derecho Transparente 003.gi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396" y="717502"/>
            <a:ext cx="1566972" cy="551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366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852"/>
    </mc:Choice>
    <mc:Fallback xmlns="">
      <p:transition advTm="38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8 -0.81597 L 3.33333E-6 -4.44444E-6 " pathEditMode="relative" rAng="0" ptsTypes="AA">
                                      <p:cBhvr>
                                        <p:cTn id="6" dur="2000" spd="-100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" y="40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6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6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2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xit" presetSubtype="32" fill="hold" grpId="1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xit" presetSubtype="32" fill="hold" grpId="1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2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grpId="2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xit" presetSubtype="0" fill="hold" grpId="1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3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9000"/>
                            </p:stCondLst>
                            <p:childTnLst>
                              <p:par>
                                <p:cTn id="8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9000"/>
                            </p:stCondLst>
                            <p:childTnLst>
                              <p:par>
                                <p:cTn id="8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0.82314 L 1.11111E-6 -3.7037E-6 " pathEditMode="relative" rAng="0" ptsTypes="AA">
                                      <p:cBhvr>
                                        <p:cTn id="88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1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  <p:bldP spid="12" grpId="0"/>
      <p:bldP spid="12" grpId="1"/>
      <p:bldP spid="13" grpId="0"/>
      <p:bldP spid="13" grpId="1"/>
      <p:bldP spid="13" grpId="2"/>
      <p:bldP spid="14" grpId="0"/>
      <p:bldP spid="14" grpId="1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0" y="116632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dirty="0" smtClean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58156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0">
        <p14:vortex dir="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() silencio 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118787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118788" name="Picture 4" descr="logo_grande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89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3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118790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118791" name="Picture 7" descr="email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2" name="Picture 8" descr="flechas-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3" name="Picture 9" descr="facebook-icon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4" name="Picture 10" descr="twitter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5" name="Picture 11" descr="Web-Google-plus-Metro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6" name="Picture 12" descr="vkontakte-256">
            <a:hlinkClick r:id="rId14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97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s-ES_tradnl" altLang="es-MX" sz="800" dirty="0">
                <a:solidFill>
                  <a:srgbClr val="000000"/>
                </a:solidFill>
              </a:rPr>
              <a:t>12:00</a:t>
            </a:r>
            <a:endParaRPr lang="es-MX" altLang="es-MX" sz="800" dirty="0">
              <a:solidFill>
                <a:srgbClr val="000000"/>
              </a:solidFill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0" y="116632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dirty="0" smtClean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58718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() silencio 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7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1417</TotalTime>
  <Words>322</Words>
  <Application>Microsoft Office PowerPoint</Application>
  <PresentationFormat>Presentación en pantalla (4:3)</PresentationFormat>
  <Paragraphs>67</Paragraphs>
  <Slides>11</Slides>
  <Notes>0</Notes>
  <HiddenSlides>1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3" baseType="lpstr">
      <vt:lpstr>1_Diseño predeterminado</vt:lpstr>
      <vt:lpstr>7_Tema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Eligiendo un infierno....</dc:title>
  <dc:creator>Eaglenest</dc:creator>
  <cp:lastModifiedBy>Eaglenest</cp:lastModifiedBy>
  <cp:revision>137</cp:revision>
  <dcterms:created xsi:type="dcterms:W3CDTF">2015-03-21T13:32:37Z</dcterms:created>
  <dcterms:modified xsi:type="dcterms:W3CDTF">2015-07-02T13:23:15Z</dcterms:modified>
</cp:coreProperties>
</file>