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12"/>
  </p:notesMasterIdLst>
  <p:sldIdLst>
    <p:sldId id="256" r:id="rId3"/>
    <p:sldId id="265" r:id="rId4"/>
    <p:sldId id="264" r:id="rId5"/>
    <p:sldId id="263" r:id="rId6"/>
    <p:sldId id="262" r:id="rId7"/>
    <p:sldId id="261" r:id="rId8"/>
    <p:sldId id="259" r:id="rId9"/>
    <p:sldId id="260" r:id="rId10"/>
    <p:sldId id="266" r:id="rId1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FKgwHOKRvb5Ka3NWz6h+PQ" hashData="7XoyQatVb/yOsLRW3Hvn3imx5V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01B5B"/>
    <a:srgbClr val="F1850F"/>
    <a:srgbClr val="E2851E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0" d="100"/>
          <a:sy n="60" d="100"/>
        </p:scale>
        <p:origin x="-90" y="-1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1804EE-B826-4E5E-9B6C-E0B260DB27BE}" type="datetimeFigureOut">
              <a:rPr lang="es-ES" smtClean="0"/>
              <a:pPr/>
              <a:t>02/06/2012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2D1A30-9C7F-4E67-8705-E6D4CCE86D0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2D1A30-9C7F-4E67-8705-E6D4CCE86D05}" type="slidenum">
              <a:rPr lang="es-ES" smtClean="0"/>
              <a:pPr/>
              <a:t>7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96277-1A66-46BD-BB86-5F18EB81321B}" type="datetimeFigureOut">
              <a:rPr lang="es-ES" smtClean="0"/>
              <a:pPr/>
              <a:t>02/06/2012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BC7F1-5BD2-42D8-ADE9-7800347BDD7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96277-1A66-46BD-BB86-5F18EB81321B}" type="datetimeFigureOut">
              <a:rPr lang="es-ES" smtClean="0"/>
              <a:pPr/>
              <a:t>02/06/2012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BC7F1-5BD2-42D8-ADE9-7800347BDD7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96277-1A66-46BD-BB86-5F18EB81321B}" type="datetimeFigureOut">
              <a:rPr lang="es-ES" smtClean="0"/>
              <a:pPr/>
              <a:t>02/06/2012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BC7F1-5BD2-42D8-ADE9-7800347BDD7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96277-1A66-46BD-BB86-5F18EB81321B}" type="datetimeFigureOut">
              <a:rPr lang="es-ES" smtClean="0"/>
              <a:pPr/>
              <a:t>02/06/2012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BC7F1-5BD2-42D8-ADE9-7800347BDD7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96277-1A66-46BD-BB86-5F18EB81321B}" type="datetimeFigureOut">
              <a:rPr lang="es-ES" smtClean="0"/>
              <a:pPr/>
              <a:t>02/06/2012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BC7F1-5BD2-42D8-ADE9-7800347BDD7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96277-1A66-46BD-BB86-5F18EB81321B}" type="datetimeFigureOut">
              <a:rPr lang="es-ES" smtClean="0"/>
              <a:pPr/>
              <a:t>02/06/2012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BC7F1-5BD2-42D8-ADE9-7800347BDD7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96277-1A66-46BD-BB86-5F18EB81321B}" type="datetimeFigureOut">
              <a:rPr lang="es-ES" smtClean="0"/>
              <a:pPr/>
              <a:t>02/06/2012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BC7F1-5BD2-42D8-ADE9-7800347BDD7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96277-1A66-46BD-BB86-5F18EB81321B}" type="datetimeFigureOut">
              <a:rPr lang="es-ES" smtClean="0"/>
              <a:pPr/>
              <a:t>02/06/2012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BC7F1-5BD2-42D8-ADE9-7800347BDD7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96277-1A66-46BD-BB86-5F18EB81321B}" type="datetimeFigureOut">
              <a:rPr lang="es-ES" smtClean="0"/>
              <a:pPr/>
              <a:t>02/06/2012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BC7F1-5BD2-42D8-ADE9-7800347BDD7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96277-1A66-46BD-BB86-5F18EB81321B}" type="datetimeFigureOut">
              <a:rPr lang="es-ES" smtClean="0"/>
              <a:pPr/>
              <a:t>02/06/2012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BC7F1-5BD2-42D8-ADE9-7800347BDD7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96277-1A66-46BD-BB86-5F18EB81321B}" type="datetimeFigureOut">
              <a:rPr lang="es-ES" smtClean="0"/>
              <a:pPr/>
              <a:t>02/06/2012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BC7F1-5BD2-42D8-ADE9-7800347BDD7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DC3B2E-8F06-497A-AEB9-162D730D544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296277-1A66-46BD-BB86-5F18EB81321B}" type="datetimeFigureOut">
              <a:rPr lang="es-ES" smtClean="0"/>
              <a:pPr/>
              <a:t>02/06/2012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0BC7F1-5BD2-42D8-ADE9-7800347BDD7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2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18F48E4-DBCE-47E6-A146-9F894B41BC8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15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16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17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1" y="0"/>
            <a:ext cx="9168064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-1"/>
            <a:ext cx="9131968" cy="6882063"/>
          </a:xfr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 w="76200">
            <a:solidFill>
              <a:srgbClr val="401B5B"/>
            </a:solidFill>
          </a:ln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 redondeado"/>
          <p:cNvSpPr/>
          <p:nvPr/>
        </p:nvSpPr>
        <p:spPr>
          <a:xfrm>
            <a:off x="1643042" y="1928802"/>
            <a:ext cx="5786478" cy="3071834"/>
          </a:xfrm>
          <a:prstGeom prst="roundRect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5400000" flipV="1">
            <a:off x="-2643238" y="1857364"/>
            <a:ext cx="1214446" cy="71438"/>
          </a:xfrm>
          <a:prstGeom prst="moon">
            <a:avLst>
              <a:gd name="adj" fmla="val 14820"/>
            </a:avLst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 flipH="1">
            <a:off x="-1285916" y="740075"/>
            <a:ext cx="71438" cy="45719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1142976" y="3000372"/>
            <a:ext cx="6340197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6600" dirty="0" smtClean="0">
                <a:gradFill>
                  <a:gsLst>
                    <a:gs pos="0">
                      <a:srgbClr val="3399FF"/>
                    </a:gs>
                    <a:gs pos="16000">
                      <a:srgbClr val="00CCCC"/>
                    </a:gs>
                    <a:gs pos="47000">
                      <a:srgbClr val="9999FF"/>
                    </a:gs>
                    <a:gs pos="60001">
                      <a:srgbClr val="2E6792"/>
                    </a:gs>
                    <a:gs pos="71001">
                      <a:srgbClr val="3333CC"/>
                    </a:gs>
                    <a:gs pos="81000">
                      <a:srgbClr val="1170FF"/>
                    </a:gs>
                    <a:gs pos="100000">
                      <a:srgbClr val="006699"/>
                    </a:gs>
                  </a:gsLst>
                  <a:lin ang="5400000" scaled="0"/>
                </a:gradFill>
                <a:latin typeface="Kristen ITC" pitchFamily="66" charset="0"/>
              </a:rPr>
              <a:t>	El  vendedor</a:t>
            </a:r>
            <a:endParaRPr lang="es-ES" sz="6600" dirty="0">
              <a:gradFill>
                <a:gsLst>
                  <a:gs pos="0">
                    <a:srgbClr val="3399FF"/>
                  </a:gs>
                  <a:gs pos="16000">
                    <a:srgbClr val="00CCCC"/>
                  </a:gs>
                  <a:gs pos="47000">
                    <a:srgbClr val="9999FF"/>
                  </a:gs>
                  <a:gs pos="60001">
                    <a:srgbClr val="2E6792"/>
                  </a:gs>
                  <a:gs pos="71001">
                    <a:srgbClr val="3333CC"/>
                  </a:gs>
                  <a:gs pos="81000">
                    <a:srgbClr val="1170FF"/>
                  </a:gs>
                  <a:gs pos="100000">
                    <a:srgbClr val="006699"/>
                  </a:gs>
                </a:gsLst>
                <a:lin ang="5400000" scaled="0"/>
              </a:gradFill>
              <a:latin typeface="Kristen ITC" pitchFamily="66" charset="0"/>
            </a:endParaRPr>
          </a:p>
        </p:txBody>
      </p:sp>
    </p:spTree>
  </p:cSld>
  <p:clrMapOvr>
    <a:masterClrMapping/>
  </p:clrMapOvr>
  <p:transition advTm="12000">
    <p:sndAc>
      <p:stSnd>
        <p:snd r:embed="rId2" name="comics-rave of lov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1" y="0"/>
            <a:ext cx="9168064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-1"/>
            <a:ext cx="9131968" cy="6882063"/>
          </a:xfrm>
          <a:solidFill>
            <a:schemeClr val="tx1"/>
          </a:solidFill>
        </p:spPr>
        <p:txBody>
          <a:bodyPr/>
          <a:lstStyle/>
          <a:p>
            <a:endParaRPr lang="es-ES" dirty="0">
              <a:solidFill>
                <a:srgbClr val="FF0000"/>
              </a:solidFill>
            </a:endParaRPr>
          </a:p>
        </p:txBody>
      </p:sp>
      <p:pic>
        <p:nvPicPr>
          <p:cNvPr id="4" name="3 Imagen" descr="debarembare28093bardoportug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48" y="1214422"/>
            <a:ext cx="4493450" cy="4857784"/>
          </a:xfrm>
          <a:prstGeom prst="rect">
            <a:avLst/>
          </a:prstGeom>
        </p:spPr>
      </p:pic>
      <p:pic>
        <p:nvPicPr>
          <p:cNvPr id="5" name="4 Imagen" descr="8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5929321" y="1714488"/>
            <a:ext cx="3011137" cy="4429156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500430" y="428604"/>
            <a:ext cx="364333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ln>
                  <a:solidFill>
                    <a:sysClr val="windowText" lastClr="000000"/>
                  </a:solidFill>
                </a:ln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Un chaval entra en una droguería:</a:t>
            </a:r>
            <a:br>
              <a:rPr lang="es-ES" sz="2400" b="1" dirty="0" smtClean="0">
                <a:ln>
                  <a:solidFill>
                    <a:sysClr val="windowText" lastClr="000000"/>
                  </a:solidFill>
                </a:ln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</a:br>
            <a:r>
              <a:rPr lang="es-ES" sz="2400" b="1" dirty="0" smtClean="0">
                <a:ln>
                  <a:solidFill>
                    <a:sysClr val="windowText" lastClr="000000"/>
                  </a:solidFill>
                </a:ln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Buenos días. Venía por el anuncio de trabajo.</a:t>
            </a:r>
            <a:br>
              <a:rPr lang="es-ES" sz="2400" b="1" dirty="0" smtClean="0">
                <a:ln>
                  <a:solidFill>
                    <a:sysClr val="windowText" lastClr="000000"/>
                  </a:solidFill>
                </a:ln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</a:br>
            <a:r>
              <a:rPr lang="es-ES" sz="2400" b="1" dirty="0" smtClean="0">
                <a:ln>
                  <a:solidFill>
                    <a:sysClr val="windowText" lastClr="000000"/>
                  </a:solidFill>
                </a:ln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Perfecto. Me vienes muy bien. Tengo que ir a hacer unos recados.</a:t>
            </a:r>
            <a:br>
              <a:rPr lang="es-ES" sz="2400" b="1" dirty="0" smtClean="0">
                <a:ln>
                  <a:solidFill>
                    <a:sysClr val="windowText" lastClr="000000"/>
                  </a:solidFill>
                </a:ln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</a:br>
            <a:endParaRPr lang="es-ES" sz="2400" b="1" dirty="0">
              <a:ln>
                <a:solidFill>
                  <a:sysClr val="windowText" lastClr="000000"/>
                </a:solidFill>
              </a:ln>
              <a:gradFill flip="none" rotWithShape="1"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1" y="0"/>
            <a:ext cx="9168064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-1"/>
            <a:ext cx="9131968" cy="6882063"/>
          </a:xfr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</p:spPr>
        <p:txBody>
          <a:bodyPr/>
          <a:lstStyle/>
          <a:p>
            <a:endParaRPr lang="es-ES" dirty="0">
              <a:ln>
                <a:solidFill>
                  <a:sysClr val="windowText" lastClr="000000"/>
                </a:solidFill>
              </a:ln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428596" y="1041023"/>
            <a:ext cx="4291042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Te explico cómo funciona la tienda y te quedas tú. </a:t>
            </a:r>
            <a:br>
              <a:rPr lang="es-ES" sz="2800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</a:br>
            <a:r>
              <a:rPr lang="es-ES" sz="2800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Mira, tenemos una técnica de marketing que consiste </a:t>
            </a:r>
            <a:r>
              <a:rPr lang="es-ES" sz="2800" b="1" dirty="0" err="1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enel</a:t>
            </a:r>
            <a:r>
              <a:rPr lang="es-ES" sz="2800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 producto estrella del día, todo el que entre en la tienda se lo tiene que llevar. </a:t>
            </a:r>
            <a:br>
              <a:rPr lang="es-ES" sz="2800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</a:br>
            <a:r>
              <a:rPr lang="es-ES" sz="2800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Por ejemplo, el de hoy es </a:t>
            </a:r>
            <a:r>
              <a:rPr lang="es-ES" sz="2800" b="1" dirty="0" err="1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cristasol</a:t>
            </a:r>
            <a:r>
              <a:rPr lang="es-ES" sz="2800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.</a:t>
            </a:r>
            <a:br>
              <a:rPr lang="es-ES" sz="2800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</a:br>
            <a:r>
              <a:rPr lang="es-ES" dirty="0" smtClean="0">
                <a:latin typeface="Kristen ITC" pitchFamily="66" charset="0"/>
              </a:rPr>
              <a:t/>
            </a:r>
            <a:br>
              <a:rPr lang="es-ES" dirty="0" smtClean="0">
                <a:latin typeface="Kristen ITC" pitchFamily="66" charset="0"/>
              </a:rPr>
            </a:br>
            <a:endParaRPr lang="es-ES" dirty="0">
              <a:latin typeface="Kristen ITC" pitchFamily="66" charset="0"/>
            </a:endParaRPr>
          </a:p>
        </p:txBody>
      </p:sp>
      <p:pic>
        <p:nvPicPr>
          <p:cNvPr id="5" name="4 Imagen" descr="farmaceutic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918402" y="2143116"/>
            <a:ext cx="78210" cy="80422"/>
          </a:xfrm>
          <a:prstGeom prst="rect">
            <a:avLst/>
          </a:prstGeom>
        </p:spPr>
      </p:pic>
      <p:pic>
        <p:nvPicPr>
          <p:cNvPr id="6" name="5 Imagen" descr="Cristasol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24407">
            <a:off x="5047664" y="1087227"/>
            <a:ext cx="2792714" cy="372361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  <a:reflection blurRad="6350" stA="50000" endA="300" endPos="90000" dir="5400000" sy="-100000" algn="bl" rotWithShape="0"/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1" y="0"/>
            <a:ext cx="9168064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-1"/>
            <a:ext cx="9131968" cy="6882063"/>
          </a:xfrm>
          <a:gradFill flip="none" rotWithShape="1">
            <a:gsLst>
              <a:gs pos="0">
                <a:srgbClr val="000000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rect">
              <a:fillToRect t="100000" r="100000"/>
            </a:path>
            <a:tileRect l="-100000" b="-100000"/>
          </a:gradFill>
        </p:spPr>
        <p:txBody>
          <a:bodyPr>
            <a:normAutofit/>
          </a:bodyPr>
          <a:lstStyle/>
          <a:p>
            <a:endParaRPr lang="es-ES" sz="4000" dirty="0"/>
          </a:p>
        </p:txBody>
      </p:sp>
      <p:sp>
        <p:nvSpPr>
          <p:cNvPr id="4" name="3 CuadroTexto"/>
          <p:cNvSpPr txBox="1"/>
          <p:nvPr/>
        </p:nvSpPr>
        <p:spPr>
          <a:xfrm>
            <a:off x="285720" y="302359"/>
            <a:ext cx="4786346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Suena la puerta y entra un cliente. </a:t>
            </a:r>
            <a:b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</a:br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El droguero le dice al chaval:</a:t>
            </a:r>
            <a:b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</a:br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-Mira cómo lo hago yo.</a:t>
            </a:r>
            <a:b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</a:br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-Buenos días. Quería una lata de pintura blanca.</a:t>
            </a:r>
            <a:b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</a:br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-Perfecto. El droguero le saca la lata de pintura y un bote de </a:t>
            </a:r>
            <a:r>
              <a:rPr lang="es-ES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cristasol</a:t>
            </a:r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. </a:t>
            </a:r>
          </a:p>
          <a:p>
            <a:endParaRPr lang="es-ES" sz="2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  <a:p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-No, no, no. Yo sólo he pedido una lata de pintura.</a:t>
            </a:r>
            <a:b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</a:br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-Ya, pero me he tomado la libertad de pensar que si me compra la lata de pintura es porque va a pintar ¿no?</a:t>
            </a:r>
            <a:b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</a:br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-Pues, hombre, claro...</a:t>
            </a:r>
            <a:b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</a:br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-Ya sabe que al pintar se manchan los cristales de la casa y qué mejor producto para limpiar los cristales que </a:t>
            </a:r>
            <a:r>
              <a:rPr lang="es-ES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cristasol</a:t>
            </a:r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, que además es el producto estrella del día y a mitad de precio. </a:t>
            </a:r>
            <a:b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</a:br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</p:txBody>
      </p:sp>
      <p:pic>
        <p:nvPicPr>
          <p:cNvPr id="5" name="4 Imagen" descr="farmaceutico.jpg"/>
          <p:cNvPicPr>
            <a:picLocks noChangeAspect="1"/>
          </p:cNvPicPr>
          <p:nvPr/>
        </p:nvPicPr>
        <p:blipFill>
          <a:blip r:embed="rId2"/>
          <a:srcRect r="32519"/>
          <a:stretch>
            <a:fillRect/>
          </a:stretch>
        </p:blipFill>
        <p:spPr>
          <a:xfrm>
            <a:off x="5357818" y="928670"/>
            <a:ext cx="3429024" cy="468085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32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1" y="0"/>
            <a:ext cx="9168064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-1"/>
            <a:ext cx="9131968" cy="6882063"/>
          </a:xfrm>
          <a:solidFill>
            <a:schemeClr val="tx1"/>
          </a:solidFill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285720" y="1071546"/>
            <a:ext cx="4143404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ln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Se va el cliente muy contento. El droguero le dice al chaval:</a:t>
            </a:r>
            <a:br>
              <a:rPr lang="es-ES" sz="2800" b="1" dirty="0" smtClean="0">
                <a:ln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</a:br>
            <a:r>
              <a:rPr lang="es-ES" sz="2800" b="1" dirty="0" smtClean="0">
                <a:ln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-Qué, ¿has visto cómo se hace?</a:t>
            </a:r>
            <a:br>
              <a:rPr lang="es-ES" sz="2800" b="1" dirty="0" smtClean="0">
                <a:ln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</a:br>
            <a:r>
              <a:rPr lang="es-ES" sz="2800" b="1" dirty="0" smtClean="0">
                <a:ln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-Sí, sí , sin problemas. Márchate que ya me quedo yo. </a:t>
            </a:r>
            <a:br>
              <a:rPr lang="es-ES" sz="2800" b="1" dirty="0" smtClean="0">
                <a:ln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</a:br>
            <a:r>
              <a:rPr lang="es-ES" sz="2400" b="1" dirty="0" smtClean="0">
                <a:ln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/>
            </a:r>
            <a:br>
              <a:rPr lang="es-ES" sz="2400" b="1" dirty="0" smtClean="0">
                <a:ln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</a:br>
            <a:endParaRPr lang="es-ES" sz="2400" b="1" dirty="0">
              <a:ln>
                <a:solidFill>
                  <a:sysClr val="windowText" lastClr="000000"/>
                </a:solidFill>
              </a:ln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</p:txBody>
      </p:sp>
      <p:pic>
        <p:nvPicPr>
          <p:cNvPr id="5" name="4 Imagen" descr="publicidad.jpg"/>
          <p:cNvPicPr>
            <a:picLocks noChangeAspect="1"/>
          </p:cNvPicPr>
          <p:nvPr/>
        </p:nvPicPr>
        <p:blipFill>
          <a:blip r:embed="rId2"/>
          <a:srcRect l="9001" t="1875"/>
          <a:stretch>
            <a:fillRect/>
          </a:stretch>
        </p:blipFill>
        <p:spPr>
          <a:xfrm flipH="1">
            <a:off x="4214810" y="2571744"/>
            <a:ext cx="2500330" cy="3738562"/>
          </a:xfrm>
          <a:prstGeom prst="rect">
            <a:avLst/>
          </a:prstGeom>
        </p:spPr>
      </p:pic>
      <p:pic>
        <p:nvPicPr>
          <p:cNvPr id="6" name="5 Imagen" descr="vendedor.jpg"/>
          <p:cNvPicPr>
            <a:picLocks noChangeAspect="1"/>
          </p:cNvPicPr>
          <p:nvPr/>
        </p:nvPicPr>
        <p:blipFill>
          <a:blip r:embed="rId3"/>
          <a:srcRect l="11251"/>
          <a:stretch>
            <a:fillRect/>
          </a:stretch>
        </p:blipFill>
        <p:spPr>
          <a:xfrm>
            <a:off x="6786578" y="1357298"/>
            <a:ext cx="2357422" cy="5000660"/>
          </a:xfrm>
          <a:prstGeom prst="rect">
            <a:avLst/>
          </a:prstGeom>
        </p:spPr>
      </p:pic>
      <p:pic>
        <p:nvPicPr>
          <p:cNvPr id="7" name="6 Imagen" descr="853-852-home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173429">
            <a:off x="4200776" y="3711711"/>
            <a:ext cx="1167380" cy="1000132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</p:cSld>
  <p:clrMapOvr>
    <a:masterClrMapping/>
  </p:clrMapOvr>
  <p:transition advTm="17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1" y="0"/>
            <a:ext cx="9168064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-1"/>
            <a:ext cx="9131968" cy="688206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214282" y="1071546"/>
            <a:ext cx="3786213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F1850F"/>
                </a:solidFill>
                <a:latin typeface="Kristen ITC" pitchFamily="66" charset="0"/>
              </a:rPr>
              <a:t>Suena la puerta y entra una mujer.</a:t>
            </a:r>
            <a:br>
              <a:rPr lang="es-ES" dirty="0" smtClean="0">
                <a:solidFill>
                  <a:srgbClr val="F1850F"/>
                </a:solidFill>
                <a:latin typeface="Kristen ITC" pitchFamily="66" charset="0"/>
              </a:rPr>
            </a:br>
            <a:r>
              <a:rPr lang="es-ES" dirty="0" smtClean="0">
                <a:solidFill>
                  <a:srgbClr val="F1850F"/>
                </a:solidFill>
                <a:latin typeface="Kristen ITC" pitchFamily="66" charset="0"/>
              </a:rPr>
              <a:t>-Buenos días. Quería un paquete de compresas. </a:t>
            </a:r>
            <a:br>
              <a:rPr lang="es-ES" dirty="0" smtClean="0">
                <a:solidFill>
                  <a:srgbClr val="F1850F"/>
                </a:solidFill>
                <a:latin typeface="Kristen ITC" pitchFamily="66" charset="0"/>
              </a:rPr>
            </a:br>
            <a:r>
              <a:rPr lang="es-ES" dirty="0" smtClean="0">
                <a:solidFill>
                  <a:srgbClr val="F1850F"/>
                </a:solidFill>
                <a:latin typeface="Kristen ITC" pitchFamily="66" charset="0"/>
              </a:rPr>
              <a:t>-Perfecto. El chaval le saca el paquete de compresas y un bote de </a:t>
            </a:r>
            <a:r>
              <a:rPr lang="es-ES" dirty="0" err="1" smtClean="0">
                <a:solidFill>
                  <a:srgbClr val="F1850F"/>
                </a:solidFill>
                <a:latin typeface="Kristen ITC" pitchFamily="66" charset="0"/>
              </a:rPr>
              <a:t>cristasol</a:t>
            </a:r>
            <a:r>
              <a:rPr lang="es-ES" dirty="0" smtClean="0">
                <a:solidFill>
                  <a:srgbClr val="F1850F"/>
                </a:solidFill>
                <a:latin typeface="Kristen ITC" pitchFamily="66" charset="0"/>
              </a:rPr>
              <a:t>.</a:t>
            </a:r>
            <a:br>
              <a:rPr lang="es-ES" dirty="0" smtClean="0">
                <a:solidFill>
                  <a:srgbClr val="F1850F"/>
                </a:solidFill>
                <a:latin typeface="Kristen ITC" pitchFamily="66" charset="0"/>
              </a:rPr>
            </a:br>
            <a:r>
              <a:rPr lang="es-ES" dirty="0" smtClean="0">
                <a:solidFill>
                  <a:srgbClr val="F1850F"/>
                </a:solidFill>
                <a:latin typeface="Kristen ITC" pitchFamily="66" charset="0"/>
              </a:rPr>
              <a:t>-No, no, no. Yo sólo he pedido un paquete de compresas ....</a:t>
            </a:r>
            <a:br>
              <a:rPr lang="es-ES" dirty="0" smtClean="0">
                <a:solidFill>
                  <a:srgbClr val="F1850F"/>
                </a:solidFill>
                <a:latin typeface="Kristen ITC" pitchFamily="66" charset="0"/>
              </a:rPr>
            </a:br>
            <a:r>
              <a:rPr lang="es-ES" dirty="0" smtClean="0">
                <a:solidFill>
                  <a:srgbClr val="F1850F"/>
                </a:solidFill>
                <a:latin typeface="Kristen ITC" pitchFamily="66" charset="0"/>
              </a:rPr>
              <a:t>-Ya, pero me he tomado la libertad de pensar que si me compra las compresas es porque tiene la regla, ¿no? </a:t>
            </a:r>
            <a:br>
              <a:rPr lang="es-ES" dirty="0" smtClean="0">
                <a:solidFill>
                  <a:srgbClr val="F1850F"/>
                </a:solidFill>
                <a:latin typeface="Kristen ITC" pitchFamily="66" charset="0"/>
              </a:rPr>
            </a:br>
            <a:r>
              <a:rPr lang="es-ES" dirty="0" smtClean="0">
                <a:solidFill>
                  <a:srgbClr val="F1850F"/>
                </a:solidFill>
                <a:latin typeface="Kristen ITC" pitchFamily="66" charset="0"/>
              </a:rPr>
              <a:t>-Pues, hombre, claro...</a:t>
            </a:r>
            <a:br>
              <a:rPr lang="es-ES" dirty="0" smtClean="0">
                <a:solidFill>
                  <a:srgbClr val="F1850F"/>
                </a:solidFill>
                <a:latin typeface="Kristen ITC" pitchFamily="66" charset="0"/>
              </a:rPr>
            </a:br>
            <a:r>
              <a:rPr lang="es-ES" dirty="0" smtClean="0">
                <a:solidFill>
                  <a:srgbClr val="F1850F"/>
                </a:solidFill>
                <a:latin typeface="Kristen ITC" pitchFamily="66" charset="0"/>
              </a:rPr>
              <a:t>-Pues ya que no vas a  hacer travesuras  en todo el fin de semana, por lo menos limpias los cristales ...</a:t>
            </a:r>
            <a:r>
              <a:rPr lang="es-ES" dirty="0" smtClean="0">
                <a:latin typeface="Kristen ITC" pitchFamily="66" charset="0"/>
              </a:rPr>
              <a:t> </a:t>
            </a:r>
          </a:p>
          <a:p>
            <a:endParaRPr lang="es-ES" dirty="0">
              <a:latin typeface="Kristen ITC" pitchFamily="66" charset="0"/>
            </a:endParaRPr>
          </a:p>
        </p:txBody>
      </p:sp>
      <p:pic>
        <p:nvPicPr>
          <p:cNvPr id="6" name="5 Imagen" descr="publicidad.jpg"/>
          <p:cNvPicPr>
            <a:picLocks noChangeAspect="1"/>
          </p:cNvPicPr>
          <p:nvPr/>
        </p:nvPicPr>
        <p:blipFill>
          <a:blip r:embed="rId2"/>
          <a:srcRect r="11328"/>
          <a:stretch>
            <a:fillRect/>
          </a:stretch>
        </p:blipFill>
        <p:spPr>
          <a:xfrm>
            <a:off x="6348383" y="714356"/>
            <a:ext cx="2795617" cy="5612494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7" name="6 Imagen" descr="DULCINEA_COLOR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57620" y="1071546"/>
            <a:ext cx="3019676" cy="5088846"/>
          </a:xfrm>
          <a:prstGeom prst="rect">
            <a:avLst/>
          </a:prstGeom>
          <a:scene3d>
            <a:camera prst="isometricOffAxis1Right"/>
            <a:lightRig rig="threePt" dir="t"/>
          </a:scene3d>
        </p:spPr>
      </p:pic>
      <p:pic>
        <p:nvPicPr>
          <p:cNvPr id="8" name="7 Imagen" descr="853-852-home.jpg"/>
          <p:cNvPicPr>
            <a:picLocks noChangeAspect="1"/>
          </p:cNvPicPr>
          <p:nvPr/>
        </p:nvPicPr>
        <p:blipFill>
          <a:blip r:embed="rId4"/>
          <a:srcRect l="21429" t="-5358" r="19645"/>
          <a:stretch>
            <a:fillRect/>
          </a:stretch>
        </p:blipFill>
        <p:spPr>
          <a:xfrm>
            <a:off x="8358214" y="2500306"/>
            <a:ext cx="785786" cy="1404938"/>
          </a:xfrm>
          <a:prstGeom prst="roundRect">
            <a:avLst/>
          </a:prstGeom>
          <a:ln>
            <a:noFill/>
          </a:ln>
        </p:spPr>
      </p:pic>
    </p:spTree>
  </p:cSld>
  <p:clrMapOvr>
    <a:masterClrMapping/>
  </p:clrMapOvr>
  <p:transition advTm="34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68064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-1"/>
            <a:ext cx="9131968" cy="6882063"/>
          </a:xfrm>
          <a:solidFill>
            <a:srgbClr val="C000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/>
          <a:lstStyle/>
          <a:p>
            <a:endParaRPr lang="es-ES" dirty="0"/>
          </a:p>
        </p:txBody>
      </p:sp>
      <p:sp>
        <p:nvSpPr>
          <p:cNvPr id="6" name="Rectangle 23"/>
          <p:cNvSpPr>
            <a:spLocks noChangeArrowheads="1"/>
          </p:cNvSpPr>
          <p:nvPr/>
        </p:nvSpPr>
        <p:spPr bwMode="auto">
          <a:xfrm>
            <a:off x="2428860" y="2500306"/>
            <a:ext cx="4537075" cy="3995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11" name="10 Imagen" descr="w6umeun7lu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3240" y="1571612"/>
            <a:ext cx="2258992" cy="3288407"/>
          </a:xfrm>
          <a:prstGeom prst="rect">
            <a:avLst/>
          </a:prstGeom>
        </p:spPr>
      </p:pic>
    </p:spTree>
  </p:cSld>
  <p:clrMapOvr>
    <a:masterClrMapping/>
  </p:clrMapOvr>
  <p:transition advTm="32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1" y="0"/>
            <a:ext cx="9144001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-1"/>
            <a:ext cx="8929718" cy="6882063"/>
          </a:xfrm>
          <a:blipFill dpi="0" rotWithShape="1">
            <a:blip r:embed="rId2"/>
            <a:srcRect/>
            <a:tile tx="0" ty="0" sx="100000" sy="100000" flip="none" algn="tl"/>
          </a:blip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aea2b251bee7_400.jpg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13049276" y="1285860"/>
            <a:ext cx="76198" cy="45719"/>
          </a:xfrm>
          <a:prstGeom prst="rect">
            <a:avLst/>
          </a:prstGeom>
        </p:spPr>
      </p:pic>
      <p:pic>
        <p:nvPicPr>
          <p:cNvPr id="5" name="4 Imagen" descr="risa3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0100" y="0"/>
            <a:ext cx="7072362" cy="6858000"/>
          </a:xfrm>
          <a:prstGeom prst="roundRect">
            <a:avLst/>
          </a:prstGeom>
          <a:ln w="76200">
            <a:solidFill>
              <a:srgbClr val="FFC000"/>
            </a:solidFill>
          </a:ln>
          <a:effectLst>
            <a:softEdge rad="1270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CuadroTexto"/>
          <p:cNvSpPr txBox="1"/>
          <p:nvPr/>
        </p:nvSpPr>
        <p:spPr>
          <a:xfrm>
            <a:off x="2929872" y="6342718"/>
            <a:ext cx="33522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Kristen ITC" pitchFamily="66" charset="0"/>
              </a:rPr>
              <a:t>Francisco del Olmo - Jazmín</a:t>
            </a:r>
            <a:endParaRPr lang="es-ES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Kristen ITC" pitchFamily="66" charset="0"/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l Vendedo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 Vendedor</Template>
  <TotalTime>0</TotalTime>
  <Words>102</Words>
  <Application>Microsoft Office PowerPoint</Application>
  <PresentationFormat>Presentación en pantalla (4:3)</PresentationFormat>
  <Paragraphs>38</Paragraphs>
  <Slides>9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9</vt:i4>
      </vt:variant>
    </vt:vector>
  </HeadingPairs>
  <TitlesOfParts>
    <vt:vector size="11" baseType="lpstr">
      <vt:lpstr>El Vendedor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2012-06-02T15:10:12Z</dcterms:created>
  <dcterms:modified xsi:type="dcterms:W3CDTF">2012-06-02T15:12:31Z</dcterms:modified>
</cp:coreProperties>
</file>