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3"/>
  </p:notesMasterIdLst>
  <p:sldIdLst>
    <p:sldId id="262" r:id="rId3"/>
    <p:sldId id="256" r:id="rId4"/>
    <p:sldId id="265" r:id="rId5"/>
    <p:sldId id="264" r:id="rId6"/>
    <p:sldId id="263" r:id="rId7"/>
    <p:sldId id="261" r:id="rId8"/>
    <p:sldId id="260" r:id="rId9"/>
    <p:sldId id="259" r:id="rId10"/>
    <p:sldId id="258" r:id="rId11"/>
    <p:sldId id="266" r:id="rId1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1+GjiwNnJXwjXgo5F9lYA" hashData="lW7jBe7iSSh56EbAgp+soXqDCT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10999C-4CD2-42D3-86E2-EF8C0FE89D41}" type="datetimeFigureOut">
              <a:rPr lang="es-ES" smtClean="0"/>
              <a:pPr/>
              <a:t>01/08/2012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155CB7-8008-4EEC-95B4-1029BEAE44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55CB7-8008-4EEC-95B4-1029BEAE4451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55CB7-8008-4EEC-95B4-1029BEAE4451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19587-86F0-44BC-8888-5A92FE4AE113}" type="datetimeFigureOut">
              <a:rPr lang="es-ES" smtClean="0"/>
              <a:pPr/>
              <a:t>01/08/2012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E21EA-C7C8-4FEA-BEDE-7509E9C640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19587-86F0-44BC-8888-5A92FE4AE113}" type="datetimeFigureOut">
              <a:rPr lang="es-ES" smtClean="0"/>
              <a:pPr/>
              <a:t>01/08/2012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E21EA-C7C8-4FEA-BEDE-7509E9C640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19587-86F0-44BC-8888-5A92FE4AE113}" type="datetimeFigureOut">
              <a:rPr lang="es-ES" smtClean="0"/>
              <a:pPr/>
              <a:t>01/08/2012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E21EA-C7C8-4FEA-BEDE-7509E9C640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19587-86F0-44BC-8888-5A92FE4AE113}" type="datetimeFigureOut">
              <a:rPr lang="es-ES" smtClean="0"/>
              <a:pPr/>
              <a:t>01/08/2012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E21EA-C7C8-4FEA-BEDE-7509E9C640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19587-86F0-44BC-8888-5A92FE4AE113}" type="datetimeFigureOut">
              <a:rPr lang="es-ES" smtClean="0"/>
              <a:pPr/>
              <a:t>01/08/2012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E21EA-C7C8-4FEA-BEDE-7509E9C640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19587-86F0-44BC-8888-5A92FE4AE113}" type="datetimeFigureOut">
              <a:rPr lang="es-ES" smtClean="0"/>
              <a:pPr/>
              <a:t>01/08/2012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E21EA-C7C8-4FEA-BEDE-7509E9C640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19587-86F0-44BC-8888-5A92FE4AE113}" type="datetimeFigureOut">
              <a:rPr lang="es-ES" smtClean="0"/>
              <a:pPr/>
              <a:t>01/08/2012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E21EA-C7C8-4FEA-BEDE-7509E9C640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19587-86F0-44BC-8888-5A92FE4AE113}" type="datetimeFigureOut">
              <a:rPr lang="es-ES" smtClean="0"/>
              <a:pPr/>
              <a:t>01/08/2012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E21EA-C7C8-4FEA-BEDE-7509E9C640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19587-86F0-44BC-8888-5A92FE4AE113}" type="datetimeFigureOut">
              <a:rPr lang="es-ES" smtClean="0"/>
              <a:pPr/>
              <a:t>01/08/2012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E21EA-C7C8-4FEA-BEDE-7509E9C640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19587-86F0-44BC-8888-5A92FE4AE113}" type="datetimeFigureOut">
              <a:rPr lang="es-ES" smtClean="0"/>
              <a:pPr/>
              <a:t>01/08/2012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E21EA-C7C8-4FEA-BEDE-7509E9C640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19587-86F0-44BC-8888-5A92FE4AE113}" type="datetimeFigureOut">
              <a:rPr lang="es-ES" smtClean="0"/>
              <a:pPr/>
              <a:t>01/08/2012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E21EA-C7C8-4FEA-BEDE-7509E9C640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B8259D-4F8C-4B40-95EC-8E66E7CC5D4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319587-86F0-44BC-8888-5A92FE4AE113}" type="datetimeFigureOut">
              <a:rPr lang="es-ES" smtClean="0"/>
              <a:pPr/>
              <a:t>01/08/2012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2E21EA-C7C8-4FEA-BEDE-7509E9C640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6B1F04D-C807-4D47-B563-68321B4D29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gif"/><Relationship Id="rId4" Type="http://schemas.openxmlformats.org/officeDocument/2006/relationships/image" Target="../media/image16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18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19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20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4514" y="-50800"/>
            <a:ext cx="9158514" cy="69088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21772"/>
            <a:ext cx="9144000" cy="6879772"/>
          </a:xfrm>
          <a:solidFill>
            <a:schemeClr val="bg1"/>
          </a:solidFill>
        </p:spPr>
        <p:txBody>
          <a:bodyPr/>
          <a:lstStyle/>
          <a:p>
            <a:r>
              <a:rPr lang="es-ES" sz="8800" b="1" dirty="0" smtClean="0">
                <a:solidFill>
                  <a:sysClr val="windowText" lastClr="000000"/>
                </a:solidFill>
                <a:latin typeface="Kristen ITC" pitchFamily="66" charset="0"/>
              </a:rPr>
              <a:t>El Semental</a:t>
            </a:r>
          </a:p>
          <a:p>
            <a:endParaRPr lang="es-ES" dirty="0"/>
          </a:p>
        </p:txBody>
      </p:sp>
      <p:pic>
        <p:nvPicPr>
          <p:cNvPr id="4" name="3 Imagen" descr="vaca119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2868" y="2786058"/>
            <a:ext cx="3991132" cy="3756359"/>
          </a:xfrm>
          <a:prstGeom prst="rect">
            <a:avLst/>
          </a:prstGeom>
        </p:spPr>
      </p:pic>
      <p:pic>
        <p:nvPicPr>
          <p:cNvPr id="5" name="4 Imagen" descr="180bullstomphgclrih2.gif"/>
          <p:cNvPicPr>
            <a:picLocks noChangeAspect="1"/>
          </p:cNvPicPr>
          <p:nvPr/>
        </p:nvPicPr>
        <p:blipFill>
          <a:blip r:embed="rId4">
            <a:lum bright="-10000"/>
          </a:blip>
          <a:stretch>
            <a:fillRect/>
          </a:stretch>
        </p:blipFill>
        <p:spPr>
          <a:xfrm flipH="1">
            <a:off x="-285784" y="1571612"/>
            <a:ext cx="6352202" cy="4395794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357290" y="0"/>
            <a:ext cx="6784230" cy="14465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8800" b="1" dirty="0" smtClean="0">
                <a:solidFill>
                  <a:srgbClr val="FF0000"/>
                </a:solidFill>
                <a:latin typeface="Kristen ITC" pitchFamily="66" charset="0"/>
              </a:rPr>
              <a:t>El Semental</a:t>
            </a:r>
            <a:endParaRPr lang="es-ES" sz="8800" b="1" dirty="0">
              <a:solidFill>
                <a:srgbClr val="FF0000"/>
              </a:solidFill>
              <a:latin typeface="Kristen ITC" pitchFamily="66" charset="0"/>
            </a:endParaRPr>
          </a:p>
        </p:txBody>
      </p:sp>
    </p:spTree>
  </p:cSld>
  <p:clrMapOvr>
    <a:masterClrMapping/>
  </p:clrMapOvr>
  <p:transition advTm="12000">
    <p:sndAc>
      <p:stSnd>
        <p:snd r:embed="rId2" name="banda mm - el toro mamb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8" dur="3000" spd="-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43543"/>
            <a:ext cx="9158514" cy="69088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29029"/>
            <a:ext cx="9144000" cy="6879772"/>
          </a:xfrm>
          <a:solidFill>
            <a:srgbClr val="FF00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.png"/>
          <p:cNvPicPr>
            <a:picLocks noChangeAspect="1"/>
          </p:cNvPicPr>
          <p:nvPr/>
        </p:nvPicPr>
        <p:blipFill>
          <a:blip r:embed="rId2">
            <a:lum bright="-20000" contrast="40000"/>
          </a:blip>
          <a:srcRect l="3334" t="4467" r="4147" b="6665"/>
          <a:stretch>
            <a:fillRect/>
          </a:stretch>
        </p:blipFill>
        <p:spPr>
          <a:xfrm>
            <a:off x="-29029" y="-72571"/>
            <a:ext cx="9202057" cy="69378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angle"/>
            <a:contourClr>
              <a:srgbClr val="969696"/>
            </a:contourClr>
          </a:sp3d>
        </p:spPr>
      </p:pic>
      <p:pic>
        <p:nvPicPr>
          <p:cNvPr id="5" name="4 Imagen" descr="caricatura_parej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2198" y="214290"/>
            <a:ext cx="2381250" cy="2314575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43543"/>
            <a:ext cx="9158514" cy="69088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29029"/>
            <a:ext cx="9144000" cy="6879772"/>
          </a:xfrm>
          <a:solidFill>
            <a:srgbClr val="FF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 (1).png"/>
          <p:cNvPicPr>
            <a:picLocks noChangeAspect="1"/>
          </p:cNvPicPr>
          <p:nvPr/>
        </p:nvPicPr>
        <p:blipFill>
          <a:blip r:embed="rId2">
            <a:lum bright="-20000" contrast="20000"/>
          </a:blip>
          <a:srcRect l="3904" t="5225" r="3383" b="5029"/>
          <a:stretch>
            <a:fillRect/>
          </a:stretch>
        </p:blipFill>
        <p:spPr>
          <a:xfrm>
            <a:off x="-3136" y="0"/>
            <a:ext cx="9147136" cy="68942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advTm="11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43543"/>
            <a:ext cx="9158514" cy="69088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29029"/>
            <a:ext cx="9144000" cy="6879772"/>
          </a:xfrm>
          <a:solidFill>
            <a:srgbClr val="FF00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 (2)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rcRect l="3986" t="6892" r="4307" b="5330"/>
          <a:stretch>
            <a:fillRect/>
          </a:stretch>
        </p:blipFill>
        <p:spPr>
          <a:xfrm>
            <a:off x="0" y="0"/>
            <a:ext cx="9012647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4 Imagen" descr="gifs-animados-vaca-mariposa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0" y="2428868"/>
            <a:ext cx="2071670" cy="2482041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43543"/>
            <a:ext cx="9158514" cy="69088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29029"/>
            <a:ext cx="9144000" cy="6879772"/>
          </a:xfrm>
          <a:solidFill>
            <a:srgbClr val="FF00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 (3).png"/>
          <p:cNvPicPr>
            <a:picLocks noChangeAspect="1"/>
          </p:cNvPicPr>
          <p:nvPr/>
        </p:nvPicPr>
        <p:blipFill>
          <a:blip r:embed="rId3">
            <a:lum bright="-20000" contrast="10000"/>
          </a:blip>
          <a:srcRect l="4454" t="6096" r="4018" b="6395"/>
          <a:stretch>
            <a:fillRect/>
          </a:stretch>
        </p:blipFill>
        <p:spPr>
          <a:xfrm>
            <a:off x="-1" y="0"/>
            <a:ext cx="9161447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43543"/>
            <a:ext cx="9158514" cy="69088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29029"/>
            <a:ext cx="9144000" cy="6879772"/>
          </a:xfrm>
          <a:solidFill>
            <a:srgbClr val="FF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 (4).png"/>
          <p:cNvPicPr>
            <a:picLocks noChangeAspect="1"/>
          </p:cNvPicPr>
          <p:nvPr/>
        </p:nvPicPr>
        <p:blipFill>
          <a:blip r:embed="rId2">
            <a:lum bright="-10000"/>
          </a:blip>
          <a:srcRect l="4425" t="5105" r="4425" b="6426"/>
          <a:stretch>
            <a:fillRect/>
          </a:stretch>
        </p:blipFill>
        <p:spPr>
          <a:xfrm>
            <a:off x="0" y="0"/>
            <a:ext cx="9122706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4 Imagen" descr="Toro-3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02" y="4912903"/>
            <a:ext cx="2071702" cy="1945098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43543"/>
            <a:ext cx="9158514" cy="69088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29029"/>
            <a:ext cx="9144000" cy="6879772"/>
          </a:xfrm>
          <a:solidFill>
            <a:srgbClr val="FF00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 (5).png"/>
          <p:cNvPicPr>
            <a:picLocks noChangeAspect="1"/>
          </p:cNvPicPr>
          <p:nvPr/>
        </p:nvPicPr>
        <p:blipFill>
          <a:blip r:embed="rId2">
            <a:lum bright="-20000" contrast="20000"/>
          </a:blip>
          <a:srcRect l="4026" t="5634" r="3781" b="6372"/>
          <a:stretch>
            <a:fillRect/>
          </a:stretch>
        </p:blipFill>
        <p:spPr>
          <a:xfrm>
            <a:off x="0" y="0"/>
            <a:ext cx="9177136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43543"/>
            <a:ext cx="9158514" cy="69088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29029"/>
            <a:ext cx="9144000" cy="6879772"/>
          </a:xfrm>
          <a:solidFill>
            <a:srgbClr val="FF00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 (6).png"/>
          <p:cNvPicPr>
            <a:picLocks noChangeAspect="1"/>
          </p:cNvPicPr>
          <p:nvPr/>
        </p:nvPicPr>
        <p:blipFill>
          <a:blip r:embed="rId2">
            <a:lum bright="-10000"/>
          </a:blip>
          <a:srcRect l="4708" t="7009" r="5312" b="6338"/>
          <a:stretch>
            <a:fillRect/>
          </a:stretch>
        </p:blipFill>
        <p:spPr>
          <a:xfrm>
            <a:off x="0" y="0"/>
            <a:ext cx="9095373" cy="68217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4 Imagen" descr="1619.gif"/>
          <p:cNvPicPr>
            <a:picLocks noChangeAspect="1"/>
          </p:cNvPicPr>
          <p:nvPr/>
        </p:nvPicPr>
        <p:blipFill>
          <a:blip r:embed="rId3">
            <a:lum bright="-20000" contrast="10000"/>
          </a:blip>
          <a:stretch>
            <a:fillRect/>
          </a:stretch>
        </p:blipFill>
        <p:spPr>
          <a:xfrm>
            <a:off x="1428728" y="4572008"/>
            <a:ext cx="2817588" cy="1961262"/>
          </a:xfrm>
          <a:prstGeom prst="rect">
            <a:avLst/>
          </a:prstGeom>
        </p:spPr>
      </p:pic>
      <p:pic>
        <p:nvPicPr>
          <p:cNvPr id="6" name="5 Imagen" descr="Toro-32.gif"/>
          <p:cNvPicPr>
            <a:picLocks noChangeAspect="1"/>
          </p:cNvPicPr>
          <p:nvPr/>
        </p:nvPicPr>
        <p:blipFill>
          <a:blip r:embed="rId4">
            <a:lum contrast="30000"/>
          </a:blip>
          <a:stretch>
            <a:fillRect/>
          </a:stretch>
        </p:blipFill>
        <p:spPr>
          <a:xfrm>
            <a:off x="4286248" y="4309281"/>
            <a:ext cx="2714612" cy="2262991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43543"/>
            <a:ext cx="9158514" cy="6908800"/>
          </a:xfrm>
          <a:solidFill>
            <a:srgbClr val="FF0000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29029"/>
            <a:ext cx="9144000" cy="6879772"/>
          </a:xfrm>
          <a:solidFill>
            <a:srgbClr val="FF00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 (7).png"/>
          <p:cNvPicPr>
            <a:picLocks noChangeAspect="1"/>
          </p:cNvPicPr>
          <p:nvPr/>
        </p:nvPicPr>
        <p:blipFill>
          <a:blip r:embed="rId2">
            <a:lum bright="-10000"/>
          </a:blip>
          <a:srcRect l="5438" t="6938" r="3777" b="6409"/>
          <a:stretch>
            <a:fillRect/>
          </a:stretch>
        </p:blipFill>
        <p:spPr>
          <a:xfrm>
            <a:off x="-1" y="-1"/>
            <a:ext cx="9173029" cy="62266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2772228" y="6315548"/>
            <a:ext cx="32127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atin typeface="Kristen ITC" pitchFamily="66" charset="0"/>
              </a:rPr>
              <a:t>Francisco del Olmo-Jazmín</a:t>
            </a:r>
            <a:endParaRPr lang="es-ES" dirty="0">
              <a:latin typeface="Kristen ITC" pitchFamily="66" charset="0"/>
            </a:endParaRPr>
          </a:p>
        </p:txBody>
      </p:sp>
      <p:pic>
        <p:nvPicPr>
          <p:cNvPr id="6" name="5 Imagen" descr="Gato riendo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89600" y="3386606"/>
            <a:ext cx="3097242" cy="3066576"/>
          </a:xfrm>
          <a:prstGeom prst="rect">
            <a:avLst/>
          </a:prstGeom>
        </p:spPr>
      </p:pic>
      <p:pic>
        <p:nvPicPr>
          <p:cNvPr id="7" name="6 Imagen" descr="vaca4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571472" y="214290"/>
            <a:ext cx="2571736" cy="1485525"/>
          </a:xfrm>
          <a:prstGeom prst="rect">
            <a:avLst/>
          </a:prstGeom>
        </p:spPr>
      </p:pic>
      <p:pic>
        <p:nvPicPr>
          <p:cNvPr id="8" name="7 Imagen" descr="vaca128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08" y="214290"/>
            <a:ext cx="3697917" cy="2458391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-semental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el-semental-milespowerpoints.com</Template>
  <TotalTime>2</TotalTime>
  <Words>69</Words>
  <Application>Microsoft Office PowerPoint</Application>
  <PresentationFormat>Presentación en pantalla (4:3)</PresentationFormat>
  <Paragraphs>33</Paragraphs>
  <Slides>10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el-semental-milespowerpoints.com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Company>empresa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usuaria</dc:creator>
  <cp:lastModifiedBy>usuaria</cp:lastModifiedBy>
  <cp:revision>1</cp:revision>
  <dcterms:created xsi:type="dcterms:W3CDTF">2012-08-01T20:25:15Z</dcterms:created>
  <dcterms:modified xsi:type="dcterms:W3CDTF">2012-08-01T20:28:04Z</dcterms:modified>
</cp:coreProperties>
</file>